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7"/>
  </p:notesMasterIdLst>
  <p:handoutMasterIdLst>
    <p:handoutMasterId r:id="rId18"/>
  </p:handoutMasterIdLst>
  <p:sldIdLst>
    <p:sldId id="258" r:id="rId5"/>
    <p:sldId id="287" r:id="rId6"/>
    <p:sldId id="262" r:id="rId7"/>
    <p:sldId id="267" r:id="rId8"/>
    <p:sldId id="285" r:id="rId9"/>
    <p:sldId id="284" r:id="rId10"/>
    <p:sldId id="290" r:id="rId11"/>
    <p:sldId id="289" r:id="rId12"/>
    <p:sldId id="291" r:id="rId13"/>
    <p:sldId id="283" r:id="rId14"/>
    <p:sldId id="286" r:id="rId15"/>
    <p:sldId id="27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2838BEF-8BB2-4498-84A7-C5851F593DF1}"/>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78" autoAdjust="0"/>
    <p:restoredTop sz="94595" autoAdjust="0"/>
  </p:normalViewPr>
  <p:slideViewPr>
    <p:cSldViewPr snapToGrid="0">
      <p:cViewPr varScale="1">
        <p:scale>
          <a:sx n="114" d="100"/>
          <a:sy n="114" d="100"/>
        </p:scale>
        <p:origin x="414" y="114"/>
      </p:cViewPr>
      <p:guideLst/>
    </p:cSldViewPr>
  </p:slideViewPr>
  <p:outlineViewPr>
    <p:cViewPr>
      <p:scale>
        <a:sx n="33" d="100"/>
        <a:sy n="33" d="100"/>
      </p:scale>
      <p:origin x="0" y="-11940"/>
    </p:cViewPr>
  </p:outlineViewPr>
  <p:notesTextViewPr>
    <p:cViewPr>
      <p:scale>
        <a:sx n="3" d="2"/>
        <a:sy n="3" d="2"/>
      </p:scale>
      <p:origin x="0" y="0"/>
    </p:cViewPr>
  </p:notesTextViewPr>
  <p:sorterViewPr>
    <p:cViewPr>
      <p:scale>
        <a:sx n="50" d="100"/>
        <a:sy n="50" d="100"/>
      </p:scale>
      <p:origin x="0" y="0"/>
    </p:cViewPr>
  </p:sorterViewPr>
  <p:notesViewPr>
    <p:cSldViewPr snapToGrid="0">
      <p:cViewPr varScale="1">
        <p:scale>
          <a:sx n="87" d="100"/>
          <a:sy n="87" d="100"/>
        </p:scale>
        <p:origin x="1590"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5/19/2019</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881107-E2F0-4FFB-BAD2-D68BB3595516}" type="datetimeFigureOut">
              <a:rPr lang="en-US" noProof="0" smtClean="0"/>
              <a:t>5/19/2019</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818732-FA64-4F57-8EE6-57AA70E1F1E0}" type="slidenum">
              <a:rPr lang="en-US" noProof="0" smtClean="0"/>
              <a:t>‹#›</a:t>
            </a:fld>
            <a:endParaRPr lang="en-US" noProof="0" dirty="0"/>
          </a:p>
        </p:txBody>
      </p:sp>
    </p:spTree>
    <p:extLst>
      <p:ext uri="{BB962C8B-B14F-4D97-AF65-F5344CB8AC3E}">
        <p14:creationId xmlns:p14="http://schemas.microsoft.com/office/powerpoint/2010/main" val="353630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Large Imag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784058"/>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152000"/>
            <a:ext cx="5472000"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C9E47D86-FD0D-44D0-9B7F-9EDEBD11F9D6}"/>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7" name="Content Placeholder 3">
            <a:extLst>
              <a:ext uri="{FF2B5EF4-FFF2-40B4-BE49-F238E27FC236}">
                <a16:creationId xmlns:a16="http://schemas.microsoft.com/office/drawing/2014/main" id="{BF156636-95EA-4995-B9CA-635FD1DEB426}"/>
              </a:ext>
            </a:extLst>
          </p:cNvPr>
          <p:cNvSpPr>
            <a:spLocks noGrp="1"/>
          </p:cNvSpPr>
          <p:nvPr>
            <p:ph sz="half" idx="2"/>
          </p:nvPr>
        </p:nvSpPr>
        <p:spPr>
          <a:xfrm>
            <a:off x="6300000" y="1152000"/>
            <a:ext cx="5472000" cy="50249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1423F09E-5021-4E1D-A4A8-174F779F2749}"/>
              </a:ext>
            </a:extLst>
          </p:cNvPr>
          <p:cNvSpPr>
            <a:spLocks noGrp="1"/>
          </p:cNvSpPr>
          <p:nvPr>
            <p:ph sz="half" idx="29"/>
          </p:nvPr>
        </p:nvSpPr>
        <p:spPr>
          <a:xfrm>
            <a:off x="1790100" y="2701131"/>
            <a:ext cx="3546675" cy="28281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3">
            <a:extLst>
              <a:ext uri="{FF2B5EF4-FFF2-40B4-BE49-F238E27FC236}">
                <a16:creationId xmlns:a16="http://schemas.microsoft.com/office/drawing/2014/main" id="{F7C3D0F0-8880-4132-9B6F-33B2D7437FBB}"/>
              </a:ext>
            </a:extLst>
          </p:cNvPr>
          <p:cNvSpPr>
            <a:spLocks noGrp="1"/>
          </p:cNvSpPr>
          <p:nvPr>
            <p:ph sz="half" idx="2"/>
          </p:nvPr>
        </p:nvSpPr>
        <p:spPr>
          <a:xfrm>
            <a:off x="7658100" y="2701131"/>
            <a:ext cx="3546675" cy="2828138"/>
          </a:xfrm>
        </p:spPr>
        <p:txBody>
          <a:bodyPr/>
          <a:lstStyle>
            <a:lvl1pPr>
              <a:buClr>
                <a:schemeClr val="accent1">
                  <a:lumMod val="50000"/>
                </a:schemeClr>
              </a:buClr>
              <a:defRPr/>
            </a:lvl1pPr>
            <a:lvl2pPr>
              <a:buClr>
                <a:schemeClr val="accent1">
                  <a:lumMod val="50000"/>
                </a:schemeClr>
              </a:buClr>
              <a:defRPr/>
            </a:lvl2pPr>
            <a:lvl3pPr>
              <a:buClr>
                <a:schemeClr val="accent1">
                  <a:lumMod val="50000"/>
                </a:schemeClr>
              </a:buClr>
              <a:defRPr/>
            </a:lvl3pPr>
            <a:lvl4pPr>
              <a:buClr>
                <a:schemeClr val="accent1">
                  <a:lumMod val="50000"/>
                </a:schemeClr>
              </a:buClr>
              <a:defRPr/>
            </a:lvl4pPr>
            <a:lvl5pPr>
              <a:buClr>
                <a:schemeClr val="accent1">
                  <a:lumMod val="50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3">
            <a:extLst>
              <a:ext uri="{FF2B5EF4-FFF2-40B4-BE49-F238E27FC236}">
                <a16:creationId xmlns:a16="http://schemas.microsoft.com/office/drawing/2014/main" id="{9CBDEF46-1F51-42D2-A43C-36A28ECB3405}"/>
              </a:ext>
            </a:extLst>
          </p:cNvPr>
          <p:cNvSpPr>
            <a:spLocks noGrp="1"/>
          </p:cNvSpPr>
          <p:nvPr>
            <p:ph type="body" sz="quarter" idx="27" hasCustomPrompt="1"/>
          </p:nvPr>
        </p:nvSpPr>
        <p:spPr>
          <a:xfrm>
            <a:off x="1793079" y="1728000"/>
            <a:ext cx="3554451" cy="735800"/>
          </a:xfrm>
          <a:noFill/>
        </p:spPr>
        <p:txBody>
          <a:bodyPr anchor="t"/>
          <a:lstStyle>
            <a:lvl1pPr marL="0" indent="0" algn="l">
              <a:buNone/>
              <a:defRPr sz="54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1" name="Text Placeholder 4">
            <a:extLst>
              <a:ext uri="{FF2B5EF4-FFF2-40B4-BE49-F238E27FC236}">
                <a16:creationId xmlns:a16="http://schemas.microsoft.com/office/drawing/2014/main" id="{9CA11096-D31C-4BD0-AFF9-7575C5E8E52B}"/>
              </a:ext>
            </a:extLst>
          </p:cNvPr>
          <p:cNvSpPr>
            <a:spLocks noGrp="1"/>
          </p:cNvSpPr>
          <p:nvPr>
            <p:ph type="body" sz="quarter" idx="30" hasCustomPrompt="1"/>
          </p:nvPr>
        </p:nvSpPr>
        <p:spPr>
          <a:xfrm>
            <a:off x="7655762" y="1722438"/>
            <a:ext cx="3538517" cy="735749"/>
          </a:xfrm>
        </p:spPr>
        <p:txBody>
          <a:bodyPr anchor="t"/>
          <a:lstStyle>
            <a:lvl1pPr marL="0" indent="0">
              <a:buNone/>
              <a:defRPr sz="5400">
                <a:solidFill>
                  <a:schemeClr val="accent1">
                    <a:lumMod val="50000"/>
                  </a:schemeClr>
                </a:solidFill>
                <a:latin typeface="+mj-lt"/>
              </a:defRPr>
            </a:lvl1pPr>
          </a:lstStyle>
          <a:p>
            <a:pPr lvl="0"/>
            <a:r>
              <a:rPr lang="en-US" noProof="0"/>
              <a:t>2</a:t>
            </a:r>
          </a:p>
        </p:txBody>
      </p:sp>
      <p:sp>
        <p:nvSpPr>
          <p:cNvPr id="4" name="Picture Placeholder 3">
            <a:extLst>
              <a:ext uri="{FF2B5EF4-FFF2-40B4-BE49-F238E27FC236}">
                <a16:creationId xmlns:a16="http://schemas.microsoft.com/office/drawing/2014/main" id="{6438B210-DE07-4BDD-BDB3-2A3DF619BED3}"/>
              </a:ext>
            </a:extLst>
          </p:cNvPr>
          <p:cNvSpPr>
            <a:spLocks noGrp="1"/>
          </p:cNvSpPr>
          <p:nvPr>
            <p:ph type="pic" sz="quarter" idx="33"/>
          </p:nvPr>
        </p:nvSpPr>
        <p:spPr>
          <a:xfrm>
            <a:off x="859785" y="1722438"/>
            <a:ext cx="735013" cy="735012"/>
          </a:xfrm>
        </p:spPr>
        <p:txBody>
          <a:bodyPr anchor="ctr"/>
          <a:lstStyle>
            <a:lvl1pPr marL="0" indent="0" algn="ctr">
              <a:buNone/>
              <a:defRPr sz="1100" i="1"/>
            </a:lvl1pPr>
          </a:lstStyle>
          <a:p>
            <a:r>
              <a:rPr lang="en-US" noProof="0"/>
              <a:t>Click icon to add picture</a:t>
            </a:r>
            <a:endParaRPr lang="en-US" noProof="0" dirty="0"/>
          </a:p>
        </p:txBody>
      </p:sp>
      <p:sp>
        <p:nvSpPr>
          <p:cNvPr id="12" name="Picture Placeholder 3">
            <a:extLst>
              <a:ext uri="{FF2B5EF4-FFF2-40B4-BE49-F238E27FC236}">
                <a16:creationId xmlns:a16="http://schemas.microsoft.com/office/drawing/2014/main" id="{FAD6E0EA-E35F-4E2B-869F-7A912C4CB629}"/>
              </a:ext>
            </a:extLst>
          </p:cNvPr>
          <p:cNvSpPr>
            <a:spLocks noGrp="1"/>
          </p:cNvSpPr>
          <p:nvPr>
            <p:ph type="pic" sz="quarter" idx="34"/>
          </p:nvPr>
        </p:nvSpPr>
        <p:spPr>
          <a:xfrm>
            <a:off x="6722468" y="1722438"/>
            <a:ext cx="735013" cy="735012"/>
          </a:xfrm>
        </p:spPr>
        <p:txBody>
          <a:bodyPr anchor="ctr"/>
          <a:lstStyle>
            <a:lvl1pPr marL="0" indent="0" algn="ctr">
              <a:buNone/>
              <a:defRPr sz="1100" i="1"/>
            </a:lvl1pPr>
          </a:lstStyle>
          <a:p>
            <a:r>
              <a:rPr lang="en-US" noProof="0"/>
              <a:t>Click icon to add picture</a:t>
            </a:r>
            <a:endParaRPr lang="en-US" noProof="0" dirty="0"/>
          </a:p>
        </p:txBody>
      </p:sp>
    </p:spTree>
    <p:extLst>
      <p:ext uri="{BB962C8B-B14F-4D97-AF65-F5344CB8AC3E}">
        <p14:creationId xmlns:p14="http://schemas.microsoft.com/office/powerpoint/2010/main" val="272851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72C502DE-CADD-4CC1-972E-20071995502D}"/>
              </a:ext>
            </a:extLst>
          </p:cNvPr>
          <p:cNvSpPr>
            <a:spLocks noGrp="1"/>
          </p:cNvSpPr>
          <p:nvPr>
            <p:ph type="body" sz="quarter" idx="27" hasCustomPrompt="1"/>
          </p:nvPr>
        </p:nvSpPr>
        <p:spPr>
          <a:xfrm>
            <a:off x="890706" y="1593150"/>
            <a:ext cx="4348065" cy="4348065"/>
          </a:xfrm>
          <a:prstGeom prst="ellipse">
            <a:avLst/>
          </a:prstGeom>
          <a:solidFill>
            <a:schemeClr val="bg1">
              <a:lumMod val="85000"/>
            </a:schemeClr>
          </a:solidFill>
        </p:spPr>
        <p:txBody>
          <a:bodyPr anchor="ctr"/>
          <a:lstStyle>
            <a:lvl1pPr marL="0" indent="0" algn="ctr">
              <a:buNone/>
              <a:defRPr sz="1800">
                <a:solidFill>
                  <a:schemeClr val="tx1">
                    <a:lumMod val="85000"/>
                    <a:lumOff val="1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4921084" y="1949641"/>
            <a:ext cx="3635083" cy="3635083"/>
          </a:xfrm>
          <a:prstGeom prst="ellipse">
            <a:avLst/>
          </a:prstGeom>
          <a:solidFill>
            <a:schemeClr val="tx1">
              <a:lumMod val="65000"/>
              <a:lumOff val="3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15" name="Text Placeholder 9">
            <a:extLst>
              <a:ext uri="{FF2B5EF4-FFF2-40B4-BE49-F238E27FC236}">
                <a16:creationId xmlns:a16="http://schemas.microsoft.com/office/drawing/2014/main" id="{8F1CA0D5-06FF-4D1F-B534-1DFFCB23EA71}"/>
              </a:ext>
            </a:extLst>
          </p:cNvPr>
          <p:cNvSpPr>
            <a:spLocks noGrp="1"/>
          </p:cNvSpPr>
          <p:nvPr>
            <p:ph type="body" sz="quarter" idx="29" hasCustomPrompt="1"/>
          </p:nvPr>
        </p:nvSpPr>
        <p:spPr>
          <a:xfrm>
            <a:off x="8238481" y="2207063"/>
            <a:ext cx="3120238" cy="3120238"/>
          </a:xfrm>
          <a:prstGeom prst="ellipse">
            <a:avLst/>
          </a:prstGeom>
          <a:solidFill>
            <a:schemeClr val="tx1">
              <a:lumMod val="85000"/>
              <a:lumOff val="1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58929" y="2205688"/>
            <a:ext cx="2811618" cy="1440000"/>
          </a:xfrm>
          <a:prstGeom prst="rect">
            <a:avLst/>
          </a:prstGeom>
          <a:noFill/>
        </p:spPr>
        <p:txBody>
          <a:bodyPr anchor="b"/>
          <a:lstStyle>
            <a:lvl1pPr marL="0" indent="0" algn="ctr">
              <a:spcBef>
                <a:spcPts val="0"/>
              </a:spcBef>
              <a:spcAft>
                <a:spcPts val="0"/>
              </a:spcAft>
              <a:buNone/>
              <a:defRPr sz="6600">
                <a:solidFill>
                  <a:schemeClr val="tx1">
                    <a:lumMod val="85000"/>
                    <a:lumOff val="15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332816" y="22056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2</a:t>
            </a:r>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547101" y="22056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3</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2074738" y="4243333"/>
            <a:ext cx="1980000" cy="720000"/>
          </a:xfrm>
        </p:spPr>
        <p:txBody>
          <a:bodyPr/>
          <a:lstStyle>
            <a:lvl1pPr marL="0" indent="0" algn="ctr">
              <a:buFont typeface="Arial" panose="020B0604020202020204" pitchFamily="34" charset="0"/>
              <a:buNone/>
              <a:defRPr sz="1400">
                <a:solidFill>
                  <a:schemeClr val="tx1">
                    <a:lumMod val="85000"/>
                    <a:lumOff val="15000"/>
                  </a:schemeClr>
                </a:solidFill>
              </a:defRPr>
            </a:lvl1pPr>
          </a:lstStyle>
          <a:p>
            <a:pPr lvl="0"/>
            <a:r>
              <a:rPr lang="en-US" noProof="0"/>
              <a:t>Section Description</a:t>
            </a:r>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5748625"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808600"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5" name="TextBox 24">
            <a:extLst>
              <a:ext uri="{FF2B5EF4-FFF2-40B4-BE49-F238E27FC236}">
                <a16:creationId xmlns:a16="http://schemas.microsoft.com/office/drawing/2014/main" id="{047CF562-A700-49C4-A50C-2A49B19BC7BF}"/>
              </a:ext>
            </a:extLst>
          </p:cNvPr>
          <p:cNvSpPr txBox="1">
            <a:spLocks/>
          </p:cNvSpPr>
          <p:nvPr userDrawn="1"/>
        </p:nvSpPr>
        <p:spPr>
          <a:xfrm>
            <a:off x="4921084" y="2993698"/>
            <a:ext cx="317688" cy="1544221"/>
          </a:xfrm>
          <a:custGeom>
            <a:avLst/>
            <a:gdLst>
              <a:gd name="connsiteX0" fmla="*/ 173971 w 317688"/>
              <a:gd name="connsiteY0" fmla="*/ 0 h 1544221"/>
              <a:gd name="connsiteX1" fmla="*/ 219948 w 317688"/>
              <a:gd name="connsiteY1" fmla="*/ 125619 h 1544221"/>
              <a:gd name="connsiteX2" fmla="*/ 317688 w 317688"/>
              <a:gd name="connsiteY2" fmla="*/ 772110 h 1544221"/>
              <a:gd name="connsiteX3" fmla="*/ 219948 w 317688"/>
              <a:gd name="connsiteY3" fmla="*/ 1418601 h 1544221"/>
              <a:gd name="connsiteX4" fmla="*/ 173971 w 317688"/>
              <a:gd name="connsiteY4" fmla="*/ 1544221 h 1544221"/>
              <a:gd name="connsiteX5" fmla="*/ 142832 w 317688"/>
              <a:gd name="connsiteY5" fmla="*/ 1479580 h 1544221"/>
              <a:gd name="connsiteX6" fmla="*/ 0 w 317688"/>
              <a:gd name="connsiteY6" fmla="*/ 772110 h 1544221"/>
              <a:gd name="connsiteX7" fmla="*/ 142832 w 317688"/>
              <a:gd name="connsiteY7" fmla="*/ 64641 h 154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8" h="1544221">
                <a:moveTo>
                  <a:pt x="173971" y="0"/>
                </a:moveTo>
                <a:lnTo>
                  <a:pt x="219948" y="125619"/>
                </a:lnTo>
                <a:cubicBezTo>
                  <a:pt x="283469" y="329846"/>
                  <a:pt x="317688" y="546982"/>
                  <a:pt x="317688" y="772110"/>
                </a:cubicBezTo>
                <a:cubicBezTo>
                  <a:pt x="317688" y="997239"/>
                  <a:pt x="283469" y="1214375"/>
                  <a:pt x="219948" y="1418601"/>
                </a:cubicBezTo>
                <a:lnTo>
                  <a:pt x="173971" y="1544221"/>
                </a:lnTo>
                <a:lnTo>
                  <a:pt x="142832" y="1479580"/>
                </a:lnTo>
                <a:cubicBezTo>
                  <a:pt x="50859" y="1262132"/>
                  <a:pt x="0" y="1023060"/>
                  <a:pt x="0" y="772110"/>
                </a:cubicBezTo>
                <a:cubicBezTo>
                  <a:pt x="0" y="521160"/>
                  <a:pt x="50859" y="282088"/>
                  <a:pt x="142832" y="64641"/>
                </a:cubicBezTo>
                <a:close/>
              </a:path>
            </a:pathLst>
          </a:custGeom>
          <a:solidFill>
            <a:schemeClr val="accent1"/>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6" name="TextBox 25">
            <a:extLst>
              <a:ext uri="{FF2B5EF4-FFF2-40B4-BE49-F238E27FC236}">
                <a16:creationId xmlns:a16="http://schemas.microsoft.com/office/drawing/2014/main" id="{594DA0E5-4933-41D4-8C7B-70093A9DB34D}"/>
              </a:ext>
            </a:extLst>
          </p:cNvPr>
          <p:cNvSpPr txBox="1">
            <a:spLocks/>
          </p:cNvSpPr>
          <p:nvPr userDrawn="1"/>
        </p:nvSpPr>
        <p:spPr>
          <a:xfrm>
            <a:off x="8238481" y="3054203"/>
            <a:ext cx="317687" cy="1423210"/>
          </a:xfrm>
          <a:custGeom>
            <a:avLst/>
            <a:gdLst>
              <a:gd name="connsiteX0" fmla="*/ 172863 w 317687"/>
              <a:gd name="connsiteY0" fmla="*/ 0 h 1423210"/>
              <a:gd name="connsiteX1" fmla="*/ 174856 w 317687"/>
              <a:gd name="connsiteY1" fmla="*/ 4136 h 1423210"/>
              <a:gd name="connsiteX2" fmla="*/ 317687 w 317687"/>
              <a:gd name="connsiteY2" fmla="*/ 711605 h 1423210"/>
              <a:gd name="connsiteX3" fmla="*/ 174856 w 317687"/>
              <a:gd name="connsiteY3" fmla="*/ 1419075 h 1423210"/>
              <a:gd name="connsiteX4" fmla="*/ 172864 w 317687"/>
              <a:gd name="connsiteY4" fmla="*/ 1423210 h 1423210"/>
              <a:gd name="connsiteX5" fmla="*/ 122602 w 317687"/>
              <a:gd name="connsiteY5" fmla="*/ 1318873 h 1423210"/>
              <a:gd name="connsiteX6" fmla="*/ 0 w 317687"/>
              <a:gd name="connsiteY6" fmla="*/ 711604 h 1423210"/>
              <a:gd name="connsiteX7" fmla="*/ 122602 w 317687"/>
              <a:gd name="connsiteY7" fmla="*/ 104335 h 142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7" h="1423210">
                <a:moveTo>
                  <a:pt x="172863" y="0"/>
                </a:moveTo>
                <a:lnTo>
                  <a:pt x="174856" y="4136"/>
                </a:lnTo>
                <a:cubicBezTo>
                  <a:pt x="266828" y="221583"/>
                  <a:pt x="317687" y="460655"/>
                  <a:pt x="317687" y="711605"/>
                </a:cubicBezTo>
                <a:cubicBezTo>
                  <a:pt x="317687" y="962555"/>
                  <a:pt x="266828" y="1201627"/>
                  <a:pt x="174856" y="1419075"/>
                </a:cubicBezTo>
                <a:lnTo>
                  <a:pt x="172864" y="1423210"/>
                </a:lnTo>
                <a:lnTo>
                  <a:pt x="122602" y="1318873"/>
                </a:lnTo>
                <a:cubicBezTo>
                  <a:pt x="43656" y="1132223"/>
                  <a:pt x="0" y="927012"/>
                  <a:pt x="0" y="711604"/>
                </a:cubicBezTo>
                <a:cubicBezTo>
                  <a:pt x="0" y="496197"/>
                  <a:pt x="43656" y="290985"/>
                  <a:pt x="122602" y="104335"/>
                </a:cubicBezTo>
                <a:close/>
              </a:path>
            </a:pathLst>
          </a:custGeom>
          <a:solidFill>
            <a:schemeClr val="accent1">
              <a:lumMod val="50000"/>
            </a:schemeClr>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Tree>
    <p:extLst>
      <p:ext uri="{BB962C8B-B14F-4D97-AF65-F5344CB8AC3E}">
        <p14:creationId xmlns:p14="http://schemas.microsoft.com/office/powerpoint/2010/main" val="38575143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3" name="Arrow: Left-Right 2">
            <a:extLst>
              <a:ext uri="{FF2B5EF4-FFF2-40B4-BE49-F238E27FC236}">
                <a16:creationId xmlns:a16="http://schemas.microsoft.com/office/drawing/2014/main" id="{CFAEDCAA-CDC7-47ED-A380-37E6ACCA8560}"/>
              </a:ext>
            </a:extLst>
          </p:cNvPr>
          <p:cNvSpPr/>
          <p:nvPr userDrawn="1"/>
        </p:nvSpPr>
        <p:spPr>
          <a:xfrm>
            <a:off x="388279" y="3558496"/>
            <a:ext cx="11415443"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Arrow: Left-Right 13">
            <a:extLst>
              <a:ext uri="{FF2B5EF4-FFF2-40B4-BE49-F238E27FC236}">
                <a16:creationId xmlns:a16="http://schemas.microsoft.com/office/drawing/2014/main" id="{F9300B0F-E539-42E5-B7E4-21E21637BA8D}"/>
              </a:ext>
            </a:extLst>
          </p:cNvPr>
          <p:cNvSpPr/>
          <p:nvPr userDrawn="1"/>
        </p:nvSpPr>
        <p:spPr>
          <a:xfrm rot="5400000">
            <a:off x="3772822" y="3576211"/>
            <a:ext cx="4652357"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951013"/>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6046600"/>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432000" y="3260393"/>
            <a:ext cx="1980000" cy="252000"/>
          </a:xfrm>
        </p:spPr>
        <p:txBody>
          <a:bodyPr/>
          <a:lstStyle>
            <a:lvl1pPr marL="0" indent="0" algn="l">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792001" y="3260393"/>
            <a:ext cx="1980000" cy="252000"/>
          </a:xfrm>
        </p:spPr>
        <p:txBody>
          <a:bodyPr/>
          <a:lstStyle>
            <a:lvl1pPr marL="0" indent="0" algn="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Tree>
    <p:extLst>
      <p:ext uri="{BB962C8B-B14F-4D97-AF65-F5344CB8AC3E}">
        <p14:creationId xmlns:p14="http://schemas.microsoft.com/office/powerpoint/2010/main" val="4311506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3103194D-3DB5-46F8-9ACE-B2B142B87BE9}"/>
              </a:ext>
            </a:extLst>
          </p:cNvPr>
          <p:cNvSpPr>
            <a:spLocks noGrp="1"/>
          </p:cNvSpPr>
          <p:nvPr>
            <p:ph idx="14"/>
          </p:nvPr>
        </p:nvSpPr>
        <p:spPr>
          <a:xfrm>
            <a:off x="794569"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2">
            <a:extLst>
              <a:ext uri="{FF2B5EF4-FFF2-40B4-BE49-F238E27FC236}">
                <a16:creationId xmlns:a16="http://schemas.microsoft.com/office/drawing/2014/main" id="{3569837A-DE3B-4C2A-B811-BCC93B8681FC}"/>
              </a:ext>
            </a:extLst>
          </p:cNvPr>
          <p:cNvSpPr>
            <a:spLocks noGrp="1"/>
          </p:cNvSpPr>
          <p:nvPr>
            <p:ph idx="15"/>
          </p:nvPr>
        </p:nvSpPr>
        <p:spPr>
          <a:xfrm>
            <a:off x="4614397"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A914D45E-73D5-4807-A6F8-1A996A31F7F2}"/>
              </a:ext>
            </a:extLst>
          </p:cNvPr>
          <p:cNvSpPr>
            <a:spLocks noGrp="1"/>
          </p:cNvSpPr>
          <p:nvPr>
            <p:ph idx="16"/>
          </p:nvPr>
        </p:nvSpPr>
        <p:spPr>
          <a:xfrm>
            <a:off x="8434225"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2">
            <a:extLst>
              <a:ext uri="{FF2B5EF4-FFF2-40B4-BE49-F238E27FC236}">
                <a16:creationId xmlns:a16="http://schemas.microsoft.com/office/drawing/2014/main" id="{20206252-95E9-4C8F-8EB4-26F27AC6FB4D}"/>
              </a:ext>
            </a:extLst>
          </p:cNvPr>
          <p:cNvSpPr>
            <a:spLocks noGrp="1"/>
          </p:cNvSpPr>
          <p:nvPr>
            <p:ph idx="1" hasCustomPrompt="1"/>
          </p:nvPr>
        </p:nvSpPr>
        <p:spPr>
          <a:xfrm>
            <a:off x="794569"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1 Title</a:t>
            </a:r>
          </a:p>
        </p:txBody>
      </p:sp>
      <p:sp>
        <p:nvSpPr>
          <p:cNvPr id="12" name="Content Placeholder 2">
            <a:extLst>
              <a:ext uri="{FF2B5EF4-FFF2-40B4-BE49-F238E27FC236}">
                <a16:creationId xmlns:a16="http://schemas.microsoft.com/office/drawing/2014/main" id="{9256C163-60A0-49AC-9FEA-A56ACF30FA33}"/>
              </a:ext>
            </a:extLst>
          </p:cNvPr>
          <p:cNvSpPr>
            <a:spLocks noGrp="1"/>
          </p:cNvSpPr>
          <p:nvPr>
            <p:ph idx="12" hasCustomPrompt="1"/>
          </p:nvPr>
        </p:nvSpPr>
        <p:spPr>
          <a:xfrm>
            <a:off x="4614397"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2 Title</a:t>
            </a:r>
          </a:p>
        </p:txBody>
      </p:sp>
      <p:sp>
        <p:nvSpPr>
          <p:cNvPr id="13" name="Content Placeholder 2">
            <a:extLst>
              <a:ext uri="{FF2B5EF4-FFF2-40B4-BE49-F238E27FC236}">
                <a16:creationId xmlns:a16="http://schemas.microsoft.com/office/drawing/2014/main" id="{FAF68729-4DB7-4514-BF22-9950FB3ECC3E}"/>
              </a:ext>
            </a:extLst>
          </p:cNvPr>
          <p:cNvSpPr>
            <a:spLocks noGrp="1"/>
          </p:cNvSpPr>
          <p:nvPr>
            <p:ph idx="13" hasCustomPrompt="1"/>
          </p:nvPr>
        </p:nvSpPr>
        <p:spPr>
          <a:xfrm>
            <a:off x="8434225"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3 Title</a:t>
            </a:r>
          </a:p>
        </p:txBody>
      </p:sp>
      <p:sp>
        <p:nvSpPr>
          <p:cNvPr id="14" name="Rectangle 6">
            <a:extLst>
              <a:ext uri="{FF2B5EF4-FFF2-40B4-BE49-F238E27FC236}">
                <a16:creationId xmlns:a16="http://schemas.microsoft.com/office/drawing/2014/main" id="{567F4AE9-9C59-4A3C-9E27-EFC9EE499EB4}"/>
              </a:ext>
              <a:ext uri="{C183D7F6-B498-43B3-948B-1728B52AA6E4}">
                <adec:decorative xmlns:adec="http://schemas.microsoft.com/office/drawing/2017/decorative" val="1"/>
              </a:ext>
            </a:extLst>
          </p:cNvPr>
          <p:cNvSpPr/>
          <p:nvPr userDrawn="1"/>
        </p:nvSpPr>
        <p:spPr>
          <a:xfrm>
            <a:off x="794568"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6">
            <a:extLst>
              <a:ext uri="{FF2B5EF4-FFF2-40B4-BE49-F238E27FC236}">
                <a16:creationId xmlns:a16="http://schemas.microsoft.com/office/drawing/2014/main" id="{3DA09F5A-AF46-4646-A84F-35C1002AF73E}"/>
              </a:ext>
              <a:ext uri="{C183D7F6-B498-43B3-948B-1728B52AA6E4}">
                <adec:decorative xmlns:adec="http://schemas.microsoft.com/office/drawing/2017/decorative" val="1"/>
              </a:ext>
            </a:extLst>
          </p:cNvPr>
          <p:cNvSpPr/>
          <p:nvPr userDrawn="1"/>
        </p:nvSpPr>
        <p:spPr>
          <a:xfrm flipH="1" flipV="1">
            <a:off x="794568"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6">
            <a:extLst>
              <a:ext uri="{FF2B5EF4-FFF2-40B4-BE49-F238E27FC236}">
                <a16:creationId xmlns:a16="http://schemas.microsoft.com/office/drawing/2014/main" id="{36D8447C-AA9F-491F-8EE4-A151146D11A9}"/>
              </a:ext>
              <a:ext uri="{C183D7F6-B498-43B3-948B-1728B52AA6E4}">
                <adec:decorative xmlns:adec="http://schemas.microsoft.com/office/drawing/2017/decorative" val="1"/>
              </a:ext>
            </a:extLst>
          </p:cNvPr>
          <p:cNvSpPr/>
          <p:nvPr userDrawn="1"/>
        </p:nvSpPr>
        <p:spPr>
          <a:xfrm>
            <a:off x="4608396"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826B47AC-1601-4AA8-BEB3-930A9A37FC54}"/>
              </a:ext>
              <a:ext uri="{C183D7F6-B498-43B3-948B-1728B52AA6E4}">
                <adec:decorative xmlns:adec="http://schemas.microsoft.com/office/drawing/2017/decorative" val="1"/>
              </a:ext>
            </a:extLst>
          </p:cNvPr>
          <p:cNvSpPr/>
          <p:nvPr userDrawn="1"/>
        </p:nvSpPr>
        <p:spPr>
          <a:xfrm flipH="1" flipV="1">
            <a:off x="4608396"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6">
            <a:extLst>
              <a:ext uri="{FF2B5EF4-FFF2-40B4-BE49-F238E27FC236}">
                <a16:creationId xmlns:a16="http://schemas.microsoft.com/office/drawing/2014/main" id="{EFC9E01C-1D66-47F5-B8D1-BF6041620EE5}"/>
              </a:ext>
              <a:ext uri="{C183D7F6-B498-43B3-948B-1728B52AA6E4}">
                <adec:decorative xmlns:adec="http://schemas.microsoft.com/office/drawing/2017/decorative" val="1"/>
              </a:ext>
            </a:extLst>
          </p:cNvPr>
          <p:cNvSpPr/>
          <p:nvPr userDrawn="1"/>
        </p:nvSpPr>
        <p:spPr>
          <a:xfrm>
            <a:off x="8434225"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6">
            <a:extLst>
              <a:ext uri="{FF2B5EF4-FFF2-40B4-BE49-F238E27FC236}">
                <a16:creationId xmlns:a16="http://schemas.microsoft.com/office/drawing/2014/main" id="{9F5FC000-6DCF-4A02-B144-CC77E752DBA0}"/>
              </a:ext>
              <a:ext uri="{C183D7F6-B498-43B3-948B-1728B52AA6E4}">
                <adec:decorative xmlns:adec="http://schemas.microsoft.com/office/drawing/2017/decorative" val="1"/>
              </a:ext>
            </a:extLst>
          </p:cNvPr>
          <p:cNvSpPr/>
          <p:nvPr userDrawn="1"/>
        </p:nvSpPr>
        <p:spPr>
          <a:xfrm flipH="1" flipV="1">
            <a:off x="8434225"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20" name="Graphic 19" descr="Right Arrow">
            <a:extLst>
              <a:ext uri="{FF2B5EF4-FFF2-40B4-BE49-F238E27FC236}">
                <a16:creationId xmlns:a16="http://schemas.microsoft.com/office/drawing/2014/main" id="{74A090BA-639F-4C16-9838-60A32BE3A1D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4081865" y="3932250"/>
            <a:ext cx="220441" cy="376363"/>
          </a:xfrm>
          <a:prstGeom prst="rect">
            <a:avLst/>
          </a:prstGeom>
        </p:spPr>
      </p:pic>
      <p:pic>
        <p:nvPicPr>
          <p:cNvPr id="21" name="Graphic 20" descr="Right Arrow">
            <a:extLst>
              <a:ext uri="{FF2B5EF4-FFF2-40B4-BE49-F238E27FC236}">
                <a16:creationId xmlns:a16="http://schemas.microsoft.com/office/drawing/2014/main" id="{DF58D762-A719-4FC3-BF9E-7B858F0D916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7901693" y="3932250"/>
            <a:ext cx="220441" cy="376363"/>
          </a:xfrm>
          <a:prstGeom prst="rect">
            <a:avLst/>
          </a:prstGeom>
        </p:spPr>
      </p:pic>
    </p:spTree>
    <p:extLst>
      <p:ext uri="{BB962C8B-B14F-4D97-AF65-F5344CB8AC3E}">
        <p14:creationId xmlns:p14="http://schemas.microsoft.com/office/powerpoint/2010/main" val="1327349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Text Placeholder 10">
            <a:extLst>
              <a:ext uri="{FF2B5EF4-FFF2-40B4-BE49-F238E27FC236}">
                <a16:creationId xmlns:a16="http://schemas.microsoft.com/office/drawing/2014/main" id="{7811C96E-0DEE-4C3C-914D-3D8E37D685D8}"/>
              </a:ext>
            </a:extLst>
          </p:cNvPr>
          <p:cNvSpPr>
            <a:spLocks noGrp="1"/>
          </p:cNvSpPr>
          <p:nvPr>
            <p:ph type="body" sz="quarter" idx="33" hasCustomPrompt="1"/>
          </p:nvPr>
        </p:nvSpPr>
        <p:spPr>
          <a:xfrm>
            <a:off x="3164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0" name="Text Placeholder 10">
            <a:extLst>
              <a:ext uri="{FF2B5EF4-FFF2-40B4-BE49-F238E27FC236}">
                <a16:creationId xmlns:a16="http://schemas.microsoft.com/office/drawing/2014/main" id="{401495E4-6A47-4169-8AF4-736F7CF55C37}"/>
              </a:ext>
            </a:extLst>
          </p:cNvPr>
          <p:cNvSpPr>
            <a:spLocks noGrp="1"/>
          </p:cNvSpPr>
          <p:nvPr>
            <p:ph type="body" sz="quarter" idx="34" hasCustomPrompt="1"/>
          </p:nvPr>
        </p:nvSpPr>
        <p:spPr>
          <a:xfrm>
            <a:off x="4317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1" name="Text Placeholder 10">
            <a:extLst>
              <a:ext uri="{FF2B5EF4-FFF2-40B4-BE49-F238E27FC236}">
                <a16:creationId xmlns:a16="http://schemas.microsoft.com/office/drawing/2014/main" id="{4A350147-917D-4020-B9C3-CE41143A103A}"/>
              </a:ext>
            </a:extLst>
          </p:cNvPr>
          <p:cNvSpPr>
            <a:spLocks noGrp="1"/>
          </p:cNvSpPr>
          <p:nvPr>
            <p:ph type="body" sz="quarter" idx="35" hasCustomPrompt="1"/>
          </p:nvPr>
        </p:nvSpPr>
        <p:spPr>
          <a:xfrm>
            <a:off x="90381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2" name="Text Placeholder 10">
            <a:extLst>
              <a:ext uri="{FF2B5EF4-FFF2-40B4-BE49-F238E27FC236}">
                <a16:creationId xmlns:a16="http://schemas.microsoft.com/office/drawing/2014/main" id="{595A6F9E-88A2-46C6-B4B4-642D65C42C1E}"/>
              </a:ext>
            </a:extLst>
          </p:cNvPr>
          <p:cNvSpPr>
            <a:spLocks noGrp="1"/>
          </p:cNvSpPr>
          <p:nvPr>
            <p:ph type="body" sz="quarter" idx="36" hasCustomPrompt="1"/>
          </p:nvPr>
        </p:nvSpPr>
        <p:spPr>
          <a:xfrm>
            <a:off x="137583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3" name="Text Placeholder 10">
            <a:extLst>
              <a:ext uri="{FF2B5EF4-FFF2-40B4-BE49-F238E27FC236}">
                <a16:creationId xmlns:a16="http://schemas.microsoft.com/office/drawing/2014/main" id="{11C0F1C3-D7E3-418A-8706-CD257C1F5B6A}"/>
              </a:ext>
            </a:extLst>
          </p:cNvPr>
          <p:cNvSpPr>
            <a:spLocks noGrp="1"/>
          </p:cNvSpPr>
          <p:nvPr>
            <p:ph type="body" sz="quarter" idx="37" hasCustomPrompt="1"/>
          </p:nvPr>
        </p:nvSpPr>
        <p:spPr>
          <a:xfrm>
            <a:off x="184785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4" name="Text Placeholder 10">
            <a:extLst>
              <a:ext uri="{FF2B5EF4-FFF2-40B4-BE49-F238E27FC236}">
                <a16:creationId xmlns:a16="http://schemas.microsoft.com/office/drawing/2014/main" id="{105D759B-EB6D-4560-B0B8-1F7EB7D1B841}"/>
              </a:ext>
            </a:extLst>
          </p:cNvPr>
          <p:cNvSpPr>
            <a:spLocks noGrp="1"/>
          </p:cNvSpPr>
          <p:nvPr>
            <p:ph type="body" sz="quarter" idx="38" hasCustomPrompt="1"/>
          </p:nvPr>
        </p:nvSpPr>
        <p:spPr>
          <a:xfrm>
            <a:off x="59806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5" name="Text Placeholder 10">
            <a:extLst>
              <a:ext uri="{FF2B5EF4-FFF2-40B4-BE49-F238E27FC236}">
                <a16:creationId xmlns:a16="http://schemas.microsoft.com/office/drawing/2014/main" id="{8715823E-52F8-49ED-9EC8-E99ED0915BDD}"/>
              </a:ext>
            </a:extLst>
          </p:cNvPr>
          <p:cNvSpPr>
            <a:spLocks noGrp="1"/>
          </p:cNvSpPr>
          <p:nvPr>
            <p:ph type="body" sz="quarter" idx="39" hasCustomPrompt="1"/>
          </p:nvPr>
        </p:nvSpPr>
        <p:spPr>
          <a:xfrm>
            <a:off x="231986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6" name="Text Placeholder 10">
            <a:extLst>
              <a:ext uri="{FF2B5EF4-FFF2-40B4-BE49-F238E27FC236}">
                <a16:creationId xmlns:a16="http://schemas.microsoft.com/office/drawing/2014/main" id="{7DF700D5-2F9B-4B15-92CF-1052851D5E1B}"/>
              </a:ext>
            </a:extLst>
          </p:cNvPr>
          <p:cNvSpPr>
            <a:spLocks noGrp="1"/>
          </p:cNvSpPr>
          <p:nvPr>
            <p:ph type="body" sz="quarter" idx="40" hasCustomPrompt="1"/>
          </p:nvPr>
        </p:nvSpPr>
        <p:spPr>
          <a:xfrm>
            <a:off x="279188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7" name="Text Placeholder 10">
            <a:extLst>
              <a:ext uri="{FF2B5EF4-FFF2-40B4-BE49-F238E27FC236}">
                <a16:creationId xmlns:a16="http://schemas.microsoft.com/office/drawing/2014/main" id="{BB40768A-A2DB-44AA-89F5-071BCE4D9F91}"/>
              </a:ext>
            </a:extLst>
          </p:cNvPr>
          <p:cNvSpPr>
            <a:spLocks noGrp="1"/>
          </p:cNvSpPr>
          <p:nvPr>
            <p:ph type="body" sz="quarter" idx="41" hasCustomPrompt="1"/>
          </p:nvPr>
        </p:nvSpPr>
        <p:spPr>
          <a:xfrm>
            <a:off x="326390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8" name="Text Placeholder 10">
            <a:extLst>
              <a:ext uri="{FF2B5EF4-FFF2-40B4-BE49-F238E27FC236}">
                <a16:creationId xmlns:a16="http://schemas.microsoft.com/office/drawing/2014/main" id="{16D07EB6-011E-4F65-9F28-20CAB54640E8}"/>
              </a:ext>
            </a:extLst>
          </p:cNvPr>
          <p:cNvSpPr>
            <a:spLocks noGrp="1"/>
          </p:cNvSpPr>
          <p:nvPr>
            <p:ph type="body" sz="quarter" idx="42" hasCustomPrompt="1"/>
          </p:nvPr>
        </p:nvSpPr>
        <p:spPr>
          <a:xfrm>
            <a:off x="467995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9" name="Text Placeholder 10">
            <a:extLst>
              <a:ext uri="{FF2B5EF4-FFF2-40B4-BE49-F238E27FC236}">
                <a16:creationId xmlns:a16="http://schemas.microsoft.com/office/drawing/2014/main" id="{105B8381-43DD-41A0-A705-D1255AC449AE}"/>
              </a:ext>
            </a:extLst>
          </p:cNvPr>
          <p:cNvSpPr>
            <a:spLocks noGrp="1"/>
          </p:cNvSpPr>
          <p:nvPr>
            <p:ph type="body" sz="quarter" idx="43" hasCustomPrompt="1"/>
          </p:nvPr>
        </p:nvSpPr>
        <p:spPr>
          <a:xfrm>
            <a:off x="373591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0" name="Text Placeholder 10">
            <a:extLst>
              <a:ext uri="{FF2B5EF4-FFF2-40B4-BE49-F238E27FC236}">
                <a16:creationId xmlns:a16="http://schemas.microsoft.com/office/drawing/2014/main" id="{C178CB7C-93FB-40C1-9170-B99EF8EE9E8F}"/>
              </a:ext>
            </a:extLst>
          </p:cNvPr>
          <p:cNvSpPr>
            <a:spLocks noGrp="1"/>
          </p:cNvSpPr>
          <p:nvPr>
            <p:ph type="body" sz="quarter" idx="44" hasCustomPrompt="1"/>
          </p:nvPr>
        </p:nvSpPr>
        <p:spPr>
          <a:xfrm>
            <a:off x="420793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id="{A2B65EAF-1F60-417C-B138-F72EFEBF6D81}"/>
              </a:ext>
            </a:extLst>
          </p:cNvPr>
          <p:cNvSpPr>
            <a:spLocks noGrp="1"/>
          </p:cNvSpPr>
          <p:nvPr>
            <p:ph type="body" sz="quarter" idx="45" hasCustomPrompt="1"/>
          </p:nvPr>
        </p:nvSpPr>
        <p:spPr>
          <a:xfrm>
            <a:off x="515196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id="{76D120F4-A640-421C-B1F8-406158CFBC8E}"/>
              </a:ext>
            </a:extLst>
          </p:cNvPr>
          <p:cNvSpPr>
            <a:spLocks noGrp="1"/>
          </p:cNvSpPr>
          <p:nvPr>
            <p:ph type="body" sz="quarter" idx="46" hasCustomPrompt="1"/>
          </p:nvPr>
        </p:nvSpPr>
        <p:spPr>
          <a:xfrm>
            <a:off x="562398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3" name="Text Placeholder 10">
            <a:extLst>
              <a:ext uri="{FF2B5EF4-FFF2-40B4-BE49-F238E27FC236}">
                <a16:creationId xmlns:a16="http://schemas.microsoft.com/office/drawing/2014/main" id="{BBD14391-1DC8-4D56-951F-25C5BDB3921C}"/>
              </a:ext>
            </a:extLst>
          </p:cNvPr>
          <p:cNvSpPr>
            <a:spLocks noGrp="1"/>
          </p:cNvSpPr>
          <p:nvPr>
            <p:ph type="body" sz="quarter" idx="47" hasCustomPrompt="1"/>
          </p:nvPr>
        </p:nvSpPr>
        <p:spPr>
          <a:xfrm>
            <a:off x="60959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4" name="Text Placeholder 10">
            <a:extLst>
              <a:ext uri="{FF2B5EF4-FFF2-40B4-BE49-F238E27FC236}">
                <a16:creationId xmlns:a16="http://schemas.microsoft.com/office/drawing/2014/main" id="{93FC04C9-D1DE-47BA-8D50-6D762B72B8FC}"/>
              </a:ext>
            </a:extLst>
          </p:cNvPr>
          <p:cNvSpPr>
            <a:spLocks noGrp="1"/>
          </p:cNvSpPr>
          <p:nvPr>
            <p:ph type="body" sz="quarter" idx="48" hasCustomPrompt="1"/>
          </p:nvPr>
        </p:nvSpPr>
        <p:spPr>
          <a:xfrm>
            <a:off x="656801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id="{B8FB174F-BC80-4817-90C7-42F90C7978E5}"/>
              </a:ext>
            </a:extLst>
          </p:cNvPr>
          <p:cNvSpPr>
            <a:spLocks noGrp="1"/>
          </p:cNvSpPr>
          <p:nvPr>
            <p:ph type="body" sz="quarter" idx="49" hasCustomPrompt="1"/>
          </p:nvPr>
        </p:nvSpPr>
        <p:spPr>
          <a:xfrm>
            <a:off x="704002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id="{E896FB65-5B08-4993-8523-822688BB2A9B}"/>
              </a:ext>
            </a:extLst>
          </p:cNvPr>
          <p:cNvSpPr>
            <a:spLocks noGrp="1"/>
          </p:cNvSpPr>
          <p:nvPr>
            <p:ph type="body" sz="quarter" idx="50" hasCustomPrompt="1"/>
          </p:nvPr>
        </p:nvSpPr>
        <p:spPr>
          <a:xfrm>
            <a:off x="751204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7" name="Text Placeholder 10">
            <a:extLst>
              <a:ext uri="{FF2B5EF4-FFF2-40B4-BE49-F238E27FC236}">
                <a16:creationId xmlns:a16="http://schemas.microsoft.com/office/drawing/2014/main" id="{DBAF247D-367F-4524-9E85-4B66631D5309}"/>
              </a:ext>
            </a:extLst>
          </p:cNvPr>
          <p:cNvSpPr>
            <a:spLocks noGrp="1"/>
          </p:cNvSpPr>
          <p:nvPr>
            <p:ph type="body" sz="quarter" idx="51" hasCustomPrompt="1"/>
          </p:nvPr>
        </p:nvSpPr>
        <p:spPr>
          <a:xfrm>
            <a:off x="798406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8" name="Text Placeholder 10">
            <a:extLst>
              <a:ext uri="{FF2B5EF4-FFF2-40B4-BE49-F238E27FC236}">
                <a16:creationId xmlns:a16="http://schemas.microsoft.com/office/drawing/2014/main" id="{4F9BFDEC-4D89-4C8E-A3D9-A6DF0297F780}"/>
              </a:ext>
            </a:extLst>
          </p:cNvPr>
          <p:cNvSpPr>
            <a:spLocks noGrp="1"/>
          </p:cNvSpPr>
          <p:nvPr>
            <p:ph type="body" sz="quarter" idx="52" hasCustomPrompt="1"/>
          </p:nvPr>
        </p:nvSpPr>
        <p:spPr>
          <a:xfrm>
            <a:off x="845608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9" name="Text Placeholder 10">
            <a:extLst>
              <a:ext uri="{FF2B5EF4-FFF2-40B4-BE49-F238E27FC236}">
                <a16:creationId xmlns:a16="http://schemas.microsoft.com/office/drawing/2014/main" id="{9C08EC58-18EC-4890-94D6-2422A6BBA8D5}"/>
              </a:ext>
            </a:extLst>
          </p:cNvPr>
          <p:cNvSpPr>
            <a:spLocks noGrp="1"/>
          </p:cNvSpPr>
          <p:nvPr>
            <p:ph type="body" sz="quarter" idx="53" hasCustomPrompt="1"/>
          </p:nvPr>
        </p:nvSpPr>
        <p:spPr>
          <a:xfrm>
            <a:off x="892809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id="{D360A36A-7282-4045-B0DF-503E6A97BA47}"/>
              </a:ext>
            </a:extLst>
          </p:cNvPr>
          <p:cNvSpPr>
            <a:spLocks noGrp="1"/>
          </p:cNvSpPr>
          <p:nvPr>
            <p:ph type="body" sz="quarter" idx="54" hasCustomPrompt="1"/>
          </p:nvPr>
        </p:nvSpPr>
        <p:spPr>
          <a:xfrm>
            <a:off x="1034414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id="{5F5960EF-7F51-41A0-9E73-D2F727AB3F0D}"/>
              </a:ext>
            </a:extLst>
          </p:cNvPr>
          <p:cNvSpPr>
            <a:spLocks noGrp="1"/>
          </p:cNvSpPr>
          <p:nvPr>
            <p:ph type="body" sz="quarter" idx="55" hasCustomPrompt="1"/>
          </p:nvPr>
        </p:nvSpPr>
        <p:spPr>
          <a:xfrm>
            <a:off x="940011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id="{9F81D711-9D82-42A4-8AB2-12D1F4490AAD}"/>
              </a:ext>
            </a:extLst>
          </p:cNvPr>
          <p:cNvSpPr>
            <a:spLocks noGrp="1"/>
          </p:cNvSpPr>
          <p:nvPr>
            <p:ph type="body" sz="quarter" idx="56" hasCustomPrompt="1"/>
          </p:nvPr>
        </p:nvSpPr>
        <p:spPr>
          <a:xfrm>
            <a:off x="987213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id="{0A2E5DCC-5FCD-4396-9980-17ECD06BB370}"/>
              </a:ext>
            </a:extLst>
          </p:cNvPr>
          <p:cNvSpPr>
            <a:spLocks noGrp="1"/>
          </p:cNvSpPr>
          <p:nvPr>
            <p:ph type="body" sz="quarter" idx="57" hasCustomPrompt="1"/>
          </p:nvPr>
        </p:nvSpPr>
        <p:spPr>
          <a:xfrm>
            <a:off x="1081616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id="{A3860367-6AF8-4009-AE8B-33DEE49D1773}"/>
              </a:ext>
            </a:extLst>
          </p:cNvPr>
          <p:cNvSpPr>
            <a:spLocks noGrp="1"/>
          </p:cNvSpPr>
          <p:nvPr>
            <p:ph type="body" sz="quarter" idx="58" hasCustomPrompt="1"/>
          </p:nvPr>
        </p:nvSpPr>
        <p:spPr>
          <a:xfrm>
            <a:off x="1128818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5" name="Text Placeholder 3">
            <a:extLst>
              <a:ext uri="{FF2B5EF4-FFF2-40B4-BE49-F238E27FC236}">
                <a16:creationId xmlns:a16="http://schemas.microsoft.com/office/drawing/2014/main" id="{EC5BA522-ACA2-41E7-8167-4CAD19A343D4}"/>
              </a:ext>
            </a:extLst>
          </p:cNvPr>
          <p:cNvSpPr>
            <a:spLocks noGrp="1"/>
          </p:cNvSpPr>
          <p:nvPr>
            <p:ph type="body" sz="quarter" idx="59" hasCustomPrompt="1"/>
          </p:nvPr>
        </p:nvSpPr>
        <p:spPr>
          <a:xfrm>
            <a:off x="5360988" y="2190750"/>
            <a:ext cx="1793875" cy="561975"/>
          </a:xfrm>
          <a:solidFill>
            <a:schemeClr val="bg1">
              <a:lumMod val="95000"/>
            </a:schemeClr>
          </a:solidFill>
          <a:ln>
            <a:noFill/>
          </a:ln>
        </p:spPr>
        <p:txBody>
          <a:bodyPr tIns="36000" anchor="t"/>
          <a:lstStyle>
            <a:lvl1pPr marL="0" indent="0" algn="ctr">
              <a:buNone/>
              <a:defRPr sz="1600">
                <a:solidFill>
                  <a:schemeClr val="tx1">
                    <a:lumMod val="75000"/>
                    <a:lumOff val="25000"/>
                  </a:schemeClr>
                </a:solidFill>
                <a:latin typeface="+mj-lt"/>
              </a:defRPr>
            </a:lvl1pPr>
          </a:lstStyle>
          <a:p>
            <a:pPr lvl="0"/>
            <a:r>
              <a:rPr lang="en-US" noProof="0"/>
              <a:t>Item Title</a:t>
            </a:r>
          </a:p>
        </p:txBody>
      </p:sp>
      <p:sp>
        <p:nvSpPr>
          <p:cNvPr id="36" name="Text Placeholder 36">
            <a:extLst>
              <a:ext uri="{FF2B5EF4-FFF2-40B4-BE49-F238E27FC236}">
                <a16:creationId xmlns:a16="http://schemas.microsoft.com/office/drawing/2014/main" id="{3FE4D07D-18EE-4015-BE1A-670EF5502FD5}"/>
              </a:ext>
            </a:extLst>
          </p:cNvPr>
          <p:cNvSpPr>
            <a:spLocks noGrp="1"/>
          </p:cNvSpPr>
          <p:nvPr>
            <p:ph type="body" sz="quarter" idx="60" hasCustomPrompt="1"/>
          </p:nvPr>
        </p:nvSpPr>
        <p:spPr>
          <a:xfrm>
            <a:off x="5412717" y="2505005"/>
            <a:ext cx="1690417" cy="224670"/>
          </a:xfrm>
        </p:spPr>
        <p:txBody>
          <a:bodyPr/>
          <a:lstStyle>
            <a:lvl1pPr marL="0" indent="0" algn="ctr">
              <a:buNone/>
              <a:defRPr sz="1200">
                <a:solidFill>
                  <a:schemeClr val="tx1">
                    <a:lumMod val="75000"/>
                    <a:lumOff val="25000"/>
                  </a:schemeClr>
                </a:solidFill>
              </a:defRPr>
            </a:lvl1pPr>
          </a:lstStyle>
          <a:p>
            <a:pPr lvl="0"/>
            <a:r>
              <a:rPr lang="en-US" noProof="0"/>
              <a:t>Month, Year</a:t>
            </a:r>
          </a:p>
        </p:txBody>
      </p:sp>
      <p:sp>
        <p:nvSpPr>
          <p:cNvPr id="37" name="Arrow: Right 36">
            <a:extLst>
              <a:ext uri="{FF2B5EF4-FFF2-40B4-BE49-F238E27FC236}">
                <a16:creationId xmlns:a16="http://schemas.microsoft.com/office/drawing/2014/main" id="{A21A7A3E-FAE9-412E-9085-C5396DD58558}"/>
              </a:ext>
            </a:extLst>
          </p:cNvPr>
          <p:cNvSpPr/>
          <p:nvPr userDrawn="1"/>
        </p:nvSpPr>
        <p:spPr>
          <a:xfrm>
            <a:off x="388279" y="4008086"/>
            <a:ext cx="11415443" cy="97190"/>
          </a:xfrm>
          <a:prstGeom prst="rightArrow">
            <a:avLst>
              <a:gd name="adj1" fmla="val 100000"/>
              <a:gd name="adj2" fmla="val 859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lumMod val="75000"/>
                  <a:lumOff val="25000"/>
                </a:schemeClr>
              </a:solidFill>
            </a:endParaRPr>
          </a:p>
        </p:txBody>
      </p:sp>
    </p:spTree>
    <p:extLst>
      <p:ext uri="{BB962C8B-B14F-4D97-AF65-F5344CB8AC3E}">
        <p14:creationId xmlns:p14="http://schemas.microsoft.com/office/powerpoint/2010/main" val="37010828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Picture Placeholder 4">
            <a:extLst>
              <a:ext uri="{FF2B5EF4-FFF2-40B4-BE49-F238E27FC236}">
                <a16:creationId xmlns:a16="http://schemas.microsoft.com/office/drawing/2014/main" id="{85FDB45C-8129-42FD-85BB-977F66FEA7E3}"/>
              </a:ext>
            </a:extLst>
          </p:cNvPr>
          <p:cNvSpPr>
            <a:spLocks noGrp="1"/>
          </p:cNvSpPr>
          <p:nvPr>
            <p:ph type="pic" sz="quarter" idx="12" hasCustomPrompt="1"/>
          </p:nvPr>
        </p:nvSpPr>
        <p:spPr>
          <a:xfrm>
            <a:off x="512915"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9" name="Text Placeholder 8">
            <a:extLst>
              <a:ext uri="{FF2B5EF4-FFF2-40B4-BE49-F238E27FC236}">
                <a16:creationId xmlns:a16="http://schemas.microsoft.com/office/drawing/2014/main" id="{65BC675B-B0CF-41E3-9A61-5C9C8185863E}"/>
              </a:ext>
            </a:extLst>
          </p:cNvPr>
          <p:cNvSpPr>
            <a:spLocks noGrp="1"/>
          </p:cNvSpPr>
          <p:nvPr>
            <p:ph type="body" sz="quarter" idx="13" hasCustomPrompt="1"/>
          </p:nvPr>
        </p:nvSpPr>
        <p:spPr>
          <a:xfrm>
            <a:off x="205597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0" name="Text Placeholder 10">
            <a:extLst>
              <a:ext uri="{FF2B5EF4-FFF2-40B4-BE49-F238E27FC236}">
                <a16:creationId xmlns:a16="http://schemas.microsoft.com/office/drawing/2014/main" id="{B199D9B2-D8DF-4F6F-9076-9976C85EA493}"/>
              </a:ext>
            </a:extLst>
          </p:cNvPr>
          <p:cNvSpPr>
            <a:spLocks noGrp="1"/>
          </p:cNvSpPr>
          <p:nvPr>
            <p:ph type="body" sz="quarter" idx="14" hasCustomPrompt="1"/>
          </p:nvPr>
        </p:nvSpPr>
        <p:spPr>
          <a:xfrm>
            <a:off x="51291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1" name="Text Placeholder 8">
            <a:extLst>
              <a:ext uri="{FF2B5EF4-FFF2-40B4-BE49-F238E27FC236}">
                <a16:creationId xmlns:a16="http://schemas.microsoft.com/office/drawing/2014/main" id="{F83D3F97-C129-418E-B4E5-27919687902F}"/>
              </a:ext>
            </a:extLst>
          </p:cNvPr>
          <p:cNvSpPr>
            <a:spLocks noGrp="1"/>
          </p:cNvSpPr>
          <p:nvPr>
            <p:ph type="body" sz="quarter" idx="33" hasCustomPrompt="1"/>
          </p:nvPr>
        </p:nvSpPr>
        <p:spPr>
          <a:xfrm>
            <a:off x="205597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2" name="Picture Placeholder 4">
            <a:extLst>
              <a:ext uri="{FF2B5EF4-FFF2-40B4-BE49-F238E27FC236}">
                <a16:creationId xmlns:a16="http://schemas.microsoft.com/office/drawing/2014/main" id="{559091DF-E0B7-4867-B43C-3B02311C64A1}"/>
              </a:ext>
            </a:extLst>
          </p:cNvPr>
          <p:cNvSpPr>
            <a:spLocks noGrp="1"/>
          </p:cNvSpPr>
          <p:nvPr>
            <p:ph type="pic" sz="quarter" idx="34" hasCustomPrompt="1"/>
          </p:nvPr>
        </p:nvSpPr>
        <p:spPr>
          <a:xfrm>
            <a:off x="4523213"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3" name="Text Placeholder 8">
            <a:extLst>
              <a:ext uri="{FF2B5EF4-FFF2-40B4-BE49-F238E27FC236}">
                <a16:creationId xmlns:a16="http://schemas.microsoft.com/office/drawing/2014/main" id="{B89D4389-4870-4BAE-B233-955685FCBC65}"/>
              </a:ext>
            </a:extLst>
          </p:cNvPr>
          <p:cNvSpPr>
            <a:spLocks noGrp="1"/>
          </p:cNvSpPr>
          <p:nvPr>
            <p:ph type="body" sz="quarter" idx="35" hasCustomPrompt="1"/>
          </p:nvPr>
        </p:nvSpPr>
        <p:spPr>
          <a:xfrm>
            <a:off x="6061985"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4" name="Text Placeholder 10">
            <a:extLst>
              <a:ext uri="{FF2B5EF4-FFF2-40B4-BE49-F238E27FC236}">
                <a16:creationId xmlns:a16="http://schemas.microsoft.com/office/drawing/2014/main" id="{27F961F7-987F-4B95-AC48-08F4331BE905}"/>
              </a:ext>
            </a:extLst>
          </p:cNvPr>
          <p:cNvSpPr>
            <a:spLocks noGrp="1"/>
          </p:cNvSpPr>
          <p:nvPr>
            <p:ph type="body" sz="quarter" idx="36" hasCustomPrompt="1"/>
          </p:nvPr>
        </p:nvSpPr>
        <p:spPr>
          <a:xfrm>
            <a:off x="4518930"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5" name="Text Placeholder 8">
            <a:extLst>
              <a:ext uri="{FF2B5EF4-FFF2-40B4-BE49-F238E27FC236}">
                <a16:creationId xmlns:a16="http://schemas.microsoft.com/office/drawing/2014/main" id="{586A8311-6FEF-4231-B5DD-80FA52F5272F}"/>
              </a:ext>
            </a:extLst>
          </p:cNvPr>
          <p:cNvSpPr>
            <a:spLocks noGrp="1"/>
          </p:cNvSpPr>
          <p:nvPr>
            <p:ph type="body" sz="quarter" idx="37" hasCustomPrompt="1"/>
          </p:nvPr>
        </p:nvSpPr>
        <p:spPr>
          <a:xfrm>
            <a:off x="6061985"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6" name="Picture Placeholder 4">
            <a:extLst>
              <a:ext uri="{FF2B5EF4-FFF2-40B4-BE49-F238E27FC236}">
                <a16:creationId xmlns:a16="http://schemas.microsoft.com/office/drawing/2014/main" id="{A6A8345C-014C-4AD2-8529-29D0E8EECAB5}"/>
              </a:ext>
            </a:extLst>
          </p:cNvPr>
          <p:cNvSpPr>
            <a:spLocks noGrp="1"/>
          </p:cNvSpPr>
          <p:nvPr>
            <p:ph type="pic" sz="quarter" idx="38" hasCustomPrompt="1"/>
          </p:nvPr>
        </p:nvSpPr>
        <p:spPr>
          <a:xfrm>
            <a:off x="8533512"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7" name="Text Placeholder 8">
            <a:extLst>
              <a:ext uri="{FF2B5EF4-FFF2-40B4-BE49-F238E27FC236}">
                <a16:creationId xmlns:a16="http://schemas.microsoft.com/office/drawing/2014/main" id="{4C771BB0-7999-4A45-A6BB-56C98E978E83}"/>
              </a:ext>
            </a:extLst>
          </p:cNvPr>
          <p:cNvSpPr>
            <a:spLocks noGrp="1"/>
          </p:cNvSpPr>
          <p:nvPr>
            <p:ph type="body" sz="quarter" idx="39" hasCustomPrompt="1"/>
          </p:nvPr>
        </p:nvSpPr>
        <p:spPr>
          <a:xfrm>
            <a:off x="1006800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8" name="Text Placeholder 10">
            <a:extLst>
              <a:ext uri="{FF2B5EF4-FFF2-40B4-BE49-F238E27FC236}">
                <a16:creationId xmlns:a16="http://schemas.microsoft.com/office/drawing/2014/main" id="{9FC27C2C-A218-4626-9D04-ECC36D852E8F}"/>
              </a:ext>
            </a:extLst>
          </p:cNvPr>
          <p:cNvSpPr>
            <a:spLocks noGrp="1"/>
          </p:cNvSpPr>
          <p:nvPr>
            <p:ph type="body" sz="quarter" idx="40" hasCustomPrompt="1"/>
          </p:nvPr>
        </p:nvSpPr>
        <p:spPr>
          <a:xfrm>
            <a:off x="852494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9" name="Text Placeholder 8">
            <a:extLst>
              <a:ext uri="{FF2B5EF4-FFF2-40B4-BE49-F238E27FC236}">
                <a16:creationId xmlns:a16="http://schemas.microsoft.com/office/drawing/2014/main" id="{15F0F321-195A-45FE-9F4E-2DE6EFF480E8}"/>
              </a:ext>
            </a:extLst>
          </p:cNvPr>
          <p:cNvSpPr>
            <a:spLocks noGrp="1"/>
          </p:cNvSpPr>
          <p:nvPr>
            <p:ph type="body" sz="quarter" idx="41" hasCustomPrompt="1"/>
          </p:nvPr>
        </p:nvSpPr>
        <p:spPr>
          <a:xfrm>
            <a:off x="1006800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20" name="Rectangle 6">
            <a:extLst>
              <a:ext uri="{FF2B5EF4-FFF2-40B4-BE49-F238E27FC236}">
                <a16:creationId xmlns:a16="http://schemas.microsoft.com/office/drawing/2014/main" id="{A31AFB6F-80F0-4E69-8E48-7431E389859C}"/>
              </a:ext>
              <a:ext uri="{C183D7F6-B498-43B3-948B-1728B52AA6E4}">
                <adec:decorative xmlns:adec="http://schemas.microsoft.com/office/drawing/2017/decorative" val="1"/>
              </a:ext>
            </a:extLst>
          </p:cNvPr>
          <p:cNvSpPr/>
          <p:nvPr userDrawn="1"/>
        </p:nvSpPr>
        <p:spPr>
          <a:xfrm>
            <a:off x="2055970"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6">
            <a:extLst>
              <a:ext uri="{FF2B5EF4-FFF2-40B4-BE49-F238E27FC236}">
                <a16:creationId xmlns:a16="http://schemas.microsoft.com/office/drawing/2014/main" id="{115CE1DD-8B35-4422-9BB1-DB18FB6B5955}"/>
              </a:ext>
              <a:ext uri="{C183D7F6-B498-43B3-948B-1728B52AA6E4}">
                <adec:decorative xmlns:adec="http://schemas.microsoft.com/office/drawing/2017/decorative" val="1"/>
              </a:ext>
            </a:extLst>
          </p:cNvPr>
          <p:cNvSpPr/>
          <p:nvPr userDrawn="1"/>
        </p:nvSpPr>
        <p:spPr>
          <a:xfrm>
            <a:off x="6061985"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6">
            <a:extLst>
              <a:ext uri="{FF2B5EF4-FFF2-40B4-BE49-F238E27FC236}">
                <a16:creationId xmlns:a16="http://schemas.microsoft.com/office/drawing/2014/main" id="{C174B088-E2BB-4A47-A4CE-403CAE0149F8}"/>
              </a:ext>
              <a:ext uri="{C183D7F6-B498-43B3-948B-1728B52AA6E4}">
                <adec:decorative xmlns:adec="http://schemas.microsoft.com/office/drawing/2017/decorative" val="1"/>
              </a:ext>
            </a:extLst>
          </p:cNvPr>
          <p:cNvSpPr/>
          <p:nvPr userDrawn="1"/>
        </p:nvSpPr>
        <p:spPr>
          <a:xfrm>
            <a:off x="10067999"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3386425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Text Placeholder 8">
            <a:extLst>
              <a:ext uri="{FF2B5EF4-FFF2-40B4-BE49-F238E27FC236}">
                <a16:creationId xmlns:a16="http://schemas.microsoft.com/office/drawing/2014/main" id="{6B292F32-22A3-4DBC-93C9-F66C5F87D4EE}"/>
              </a:ext>
            </a:extLst>
          </p:cNvPr>
          <p:cNvSpPr>
            <a:spLocks noGrp="1"/>
          </p:cNvSpPr>
          <p:nvPr>
            <p:ph type="body" sz="quarter" idx="17" hasCustomPrompt="1"/>
          </p:nvPr>
        </p:nvSpPr>
        <p:spPr>
          <a:xfrm>
            <a:off x="431800"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9" name="Text Placeholder 10">
            <a:extLst>
              <a:ext uri="{FF2B5EF4-FFF2-40B4-BE49-F238E27FC236}">
                <a16:creationId xmlns:a16="http://schemas.microsoft.com/office/drawing/2014/main" id="{2AE8CF21-3DA6-45E6-9CB4-F48688C3B744}"/>
              </a:ext>
            </a:extLst>
          </p:cNvPr>
          <p:cNvSpPr>
            <a:spLocks noGrp="1"/>
          </p:cNvSpPr>
          <p:nvPr>
            <p:ph type="body" sz="quarter" idx="18" hasCustomPrompt="1"/>
          </p:nvPr>
        </p:nvSpPr>
        <p:spPr>
          <a:xfrm>
            <a:off x="431800"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0" name="Text Placeholder 8">
            <a:extLst>
              <a:ext uri="{FF2B5EF4-FFF2-40B4-BE49-F238E27FC236}">
                <a16:creationId xmlns:a16="http://schemas.microsoft.com/office/drawing/2014/main" id="{3FBB809B-C7A4-40BB-A5F6-0692C7B3E74A}"/>
              </a:ext>
            </a:extLst>
          </p:cNvPr>
          <p:cNvSpPr>
            <a:spLocks noGrp="1"/>
          </p:cNvSpPr>
          <p:nvPr>
            <p:ph type="body" sz="quarter" idx="33" hasCustomPrompt="1"/>
          </p:nvPr>
        </p:nvSpPr>
        <p:spPr>
          <a:xfrm>
            <a:off x="237570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1" name="Text Placeholder 10">
            <a:extLst>
              <a:ext uri="{FF2B5EF4-FFF2-40B4-BE49-F238E27FC236}">
                <a16:creationId xmlns:a16="http://schemas.microsoft.com/office/drawing/2014/main" id="{5822DE8D-141C-4FC8-8690-DC699987557A}"/>
              </a:ext>
            </a:extLst>
          </p:cNvPr>
          <p:cNvSpPr>
            <a:spLocks noGrp="1"/>
          </p:cNvSpPr>
          <p:nvPr>
            <p:ph type="body" sz="quarter" idx="34" hasCustomPrompt="1"/>
          </p:nvPr>
        </p:nvSpPr>
        <p:spPr>
          <a:xfrm>
            <a:off x="237570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2" name="Text Placeholder 8">
            <a:extLst>
              <a:ext uri="{FF2B5EF4-FFF2-40B4-BE49-F238E27FC236}">
                <a16:creationId xmlns:a16="http://schemas.microsoft.com/office/drawing/2014/main" id="{8BFF2A50-B1BC-445F-AAF4-5EF044B5B219}"/>
              </a:ext>
            </a:extLst>
          </p:cNvPr>
          <p:cNvSpPr>
            <a:spLocks noGrp="1"/>
          </p:cNvSpPr>
          <p:nvPr>
            <p:ph type="body" sz="quarter" idx="35" hasCustomPrompt="1"/>
          </p:nvPr>
        </p:nvSpPr>
        <p:spPr>
          <a:xfrm>
            <a:off x="4319606"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3" name="Text Placeholder 10">
            <a:extLst>
              <a:ext uri="{FF2B5EF4-FFF2-40B4-BE49-F238E27FC236}">
                <a16:creationId xmlns:a16="http://schemas.microsoft.com/office/drawing/2014/main" id="{50ED32C1-427F-4852-93EF-04246DAB6E09}"/>
              </a:ext>
            </a:extLst>
          </p:cNvPr>
          <p:cNvSpPr>
            <a:spLocks noGrp="1"/>
          </p:cNvSpPr>
          <p:nvPr>
            <p:ph type="body" sz="quarter" idx="36" hasCustomPrompt="1"/>
          </p:nvPr>
        </p:nvSpPr>
        <p:spPr>
          <a:xfrm>
            <a:off x="4319606"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4" name="Text Placeholder 8">
            <a:extLst>
              <a:ext uri="{FF2B5EF4-FFF2-40B4-BE49-F238E27FC236}">
                <a16:creationId xmlns:a16="http://schemas.microsoft.com/office/drawing/2014/main" id="{4B8DDBCF-B9FF-412C-BB0A-F20DF81F3CCB}"/>
              </a:ext>
            </a:extLst>
          </p:cNvPr>
          <p:cNvSpPr>
            <a:spLocks noGrp="1"/>
          </p:cNvSpPr>
          <p:nvPr>
            <p:ph type="body" sz="quarter" idx="37" hasCustomPrompt="1"/>
          </p:nvPr>
        </p:nvSpPr>
        <p:spPr>
          <a:xfrm>
            <a:off x="6263509"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5" name="Text Placeholder 10">
            <a:extLst>
              <a:ext uri="{FF2B5EF4-FFF2-40B4-BE49-F238E27FC236}">
                <a16:creationId xmlns:a16="http://schemas.microsoft.com/office/drawing/2014/main" id="{E5554625-705D-43C2-BB3F-07E4FB3A8857}"/>
              </a:ext>
            </a:extLst>
          </p:cNvPr>
          <p:cNvSpPr>
            <a:spLocks noGrp="1"/>
          </p:cNvSpPr>
          <p:nvPr>
            <p:ph type="body" sz="quarter" idx="38" hasCustomPrompt="1"/>
          </p:nvPr>
        </p:nvSpPr>
        <p:spPr>
          <a:xfrm>
            <a:off x="6263509"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6" name="Text Placeholder 8">
            <a:extLst>
              <a:ext uri="{FF2B5EF4-FFF2-40B4-BE49-F238E27FC236}">
                <a16:creationId xmlns:a16="http://schemas.microsoft.com/office/drawing/2014/main" id="{695A6D51-51C5-4128-9C65-70256D07FEBB}"/>
              </a:ext>
            </a:extLst>
          </p:cNvPr>
          <p:cNvSpPr>
            <a:spLocks noGrp="1"/>
          </p:cNvSpPr>
          <p:nvPr>
            <p:ph type="body" sz="quarter" idx="39" hasCustomPrompt="1"/>
          </p:nvPr>
        </p:nvSpPr>
        <p:spPr>
          <a:xfrm>
            <a:off x="8207412"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7" name="Text Placeholder 10">
            <a:extLst>
              <a:ext uri="{FF2B5EF4-FFF2-40B4-BE49-F238E27FC236}">
                <a16:creationId xmlns:a16="http://schemas.microsoft.com/office/drawing/2014/main" id="{94020390-663C-426B-A32A-7DD435D35428}"/>
              </a:ext>
            </a:extLst>
          </p:cNvPr>
          <p:cNvSpPr>
            <a:spLocks noGrp="1"/>
          </p:cNvSpPr>
          <p:nvPr>
            <p:ph type="body" sz="quarter" idx="40" hasCustomPrompt="1"/>
          </p:nvPr>
        </p:nvSpPr>
        <p:spPr>
          <a:xfrm>
            <a:off x="8207412"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8" name="Picture Placeholder 15">
            <a:extLst>
              <a:ext uri="{FF2B5EF4-FFF2-40B4-BE49-F238E27FC236}">
                <a16:creationId xmlns:a16="http://schemas.microsoft.com/office/drawing/2014/main" id="{A5BFEA69-91F2-4BAB-BC3E-F4494C809953}"/>
              </a:ext>
            </a:extLst>
          </p:cNvPr>
          <p:cNvSpPr>
            <a:spLocks noGrp="1"/>
          </p:cNvSpPr>
          <p:nvPr>
            <p:ph type="pic" sz="quarter" idx="41"/>
          </p:nvPr>
        </p:nvSpPr>
        <p:spPr>
          <a:xfrm>
            <a:off x="431800"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4D9A8C49-F2A0-4F67-A4E0-B5FBBE0A8DFD}"/>
              </a:ext>
            </a:extLst>
          </p:cNvPr>
          <p:cNvSpPr>
            <a:spLocks noGrp="1"/>
          </p:cNvSpPr>
          <p:nvPr>
            <p:ph type="pic" sz="quarter" idx="42"/>
          </p:nvPr>
        </p:nvSpPr>
        <p:spPr>
          <a:xfrm>
            <a:off x="237570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622E18C4-0DBF-4C58-A1B6-1E6A1D521733}"/>
              </a:ext>
            </a:extLst>
          </p:cNvPr>
          <p:cNvSpPr>
            <a:spLocks noGrp="1"/>
          </p:cNvSpPr>
          <p:nvPr>
            <p:ph type="pic" sz="quarter" idx="43"/>
          </p:nvPr>
        </p:nvSpPr>
        <p:spPr>
          <a:xfrm>
            <a:off x="4319606"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0F58001D-98C8-4213-9315-4990EFFEFD8E}"/>
              </a:ext>
            </a:extLst>
          </p:cNvPr>
          <p:cNvSpPr>
            <a:spLocks noGrp="1"/>
          </p:cNvSpPr>
          <p:nvPr>
            <p:ph type="pic" sz="quarter" idx="44"/>
          </p:nvPr>
        </p:nvSpPr>
        <p:spPr>
          <a:xfrm>
            <a:off x="6263509"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Picture Placeholder 15">
            <a:extLst>
              <a:ext uri="{FF2B5EF4-FFF2-40B4-BE49-F238E27FC236}">
                <a16:creationId xmlns:a16="http://schemas.microsoft.com/office/drawing/2014/main" id="{940802B1-FF22-4F45-8475-AB393E6CF883}"/>
              </a:ext>
            </a:extLst>
          </p:cNvPr>
          <p:cNvSpPr>
            <a:spLocks noGrp="1"/>
          </p:cNvSpPr>
          <p:nvPr>
            <p:ph type="pic" sz="quarter" idx="45"/>
          </p:nvPr>
        </p:nvSpPr>
        <p:spPr>
          <a:xfrm>
            <a:off x="8207412"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3" name="Text Placeholder 8">
            <a:extLst>
              <a:ext uri="{FF2B5EF4-FFF2-40B4-BE49-F238E27FC236}">
                <a16:creationId xmlns:a16="http://schemas.microsoft.com/office/drawing/2014/main" id="{5C2D6443-41AF-4535-B6F7-4BB6BE08976E}"/>
              </a:ext>
            </a:extLst>
          </p:cNvPr>
          <p:cNvSpPr>
            <a:spLocks noGrp="1"/>
          </p:cNvSpPr>
          <p:nvPr>
            <p:ph type="body" sz="quarter" idx="46" hasCustomPrompt="1"/>
          </p:nvPr>
        </p:nvSpPr>
        <p:spPr>
          <a:xfrm>
            <a:off x="1015131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24" name="Text Placeholder 10">
            <a:extLst>
              <a:ext uri="{FF2B5EF4-FFF2-40B4-BE49-F238E27FC236}">
                <a16:creationId xmlns:a16="http://schemas.microsoft.com/office/drawing/2014/main" id="{A671736E-3711-4DA1-AF16-23EEC87C86C8}"/>
              </a:ext>
            </a:extLst>
          </p:cNvPr>
          <p:cNvSpPr>
            <a:spLocks noGrp="1"/>
          </p:cNvSpPr>
          <p:nvPr>
            <p:ph type="body" sz="quarter" idx="47" hasCustomPrompt="1"/>
          </p:nvPr>
        </p:nvSpPr>
        <p:spPr>
          <a:xfrm>
            <a:off x="1015131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25" name="Picture Placeholder 15">
            <a:extLst>
              <a:ext uri="{FF2B5EF4-FFF2-40B4-BE49-F238E27FC236}">
                <a16:creationId xmlns:a16="http://schemas.microsoft.com/office/drawing/2014/main" id="{1FED522C-94B3-41E3-A83A-E03843DE7551}"/>
              </a:ext>
            </a:extLst>
          </p:cNvPr>
          <p:cNvSpPr>
            <a:spLocks noGrp="1"/>
          </p:cNvSpPr>
          <p:nvPr>
            <p:ph type="pic" sz="quarter" idx="48"/>
          </p:nvPr>
        </p:nvSpPr>
        <p:spPr>
          <a:xfrm>
            <a:off x="1015131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Tree>
    <p:extLst>
      <p:ext uri="{BB962C8B-B14F-4D97-AF65-F5344CB8AC3E}">
        <p14:creationId xmlns:p14="http://schemas.microsoft.com/office/powerpoint/2010/main" val="3061294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360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54388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Half Imag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0" rIns="540000" anchor="ctr"/>
          <a:lstStyle>
            <a:lvl1pPr marL="0" indent="0" algn="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Cover Title 2</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07606" y="557849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6" name="Picture Placeholder 5">
            <a:extLst>
              <a:ext uri="{FF2B5EF4-FFF2-40B4-BE49-F238E27FC236}">
                <a16:creationId xmlns:a16="http://schemas.microsoft.com/office/drawing/2014/main" id="{63EB74F7-DC44-48B1-8EF5-BD557540B41C}"/>
              </a:ext>
            </a:extLst>
          </p:cNvPr>
          <p:cNvSpPr>
            <a:spLocks noGrp="1"/>
          </p:cNvSpPr>
          <p:nvPr>
            <p:ph type="pic" sz="quarter" idx="14"/>
          </p:nvPr>
        </p:nvSpPr>
        <p:spPr>
          <a:xfrm>
            <a:off x="607606" y="764518"/>
            <a:ext cx="3932788" cy="2448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4544456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216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148060"/>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748372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9322B50D-6A7D-41C6-BA57-613BC231DF36}"/>
              </a:ext>
            </a:extLst>
          </p:cNvPr>
          <p:cNvSpPr>
            <a:spLocks noGrp="1"/>
          </p:cNvSpPr>
          <p:nvPr>
            <p:ph type="body" idx="1"/>
          </p:nvPr>
        </p:nvSpPr>
        <p:spPr>
          <a:xfrm>
            <a:off x="432000" y="1152000"/>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p:nvPr>
        </p:nvSpPr>
        <p:spPr>
          <a:xfrm>
            <a:off x="432000" y="1584000"/>
            <a:ext cx="5472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Footer Placeholder 9">
            <a:extLst>
              <a:ext uri="{FF2B5EF4-FFF2-40B4-BE49-F238E27FC236}">
                <a16:creationId xmlns:a16="http://schemas.microsoft.com/office/drawing/2014/main" id="{9337FD81-6DFD-43B7-A7D9-59E45ECDF39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cxnSp>
        <p:nvCxnSpPr>
          <p:cNvPr id="9" name="Straight Connector 8">
            <a:extLst>
              <a:ext uri="{FF2B5EF4-FFF2-40B4-BE49-F238E27FC236}">
                <a16:creationId xmlns:a16="http://schemas.microsoft.com/office/drawing/2014/main" id="{0A0FADEC-BFBD-4A6E-B51C-B0DFD4C804F5}"/>
              </a:ext>
              <a:ext uri="{C183D7F6-B498-43B3-948B-1728B52AA6E4}">
                <adec:decorative xmlns:adec="http://schemas.microsoft.com/office/drawing/2017/decorative" val="1"/>
              </a:ext>
            </a:extLst>
          </p:cNvPr>
          <p:cNvCxnSpPr>
            <a:cxnSpLocks/>
          </p:cNvCxnSpPr>
          <p:nvPr userDrawn="1"/>
        </p:nvCxnSpPr>
        <p:spPr>
          <a:xfrm>
            <a:off x="6101944" y="2185851"/>
            <a:ext cx="0" cy="262730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C47312EC-14D6-4EE3-84DF-5BE8F35DD85E}"/>
              </a:ext>
            </a:extLst>
          </p:cNvPr>
          <p:cNvSpPr>
            <a:spLocks noGrp="1"/>
          </p:cNvSpPr>
          <p:nvPr>
            <p:ph type="body" sz="quarter" idx="3"/>
          </p:nvPr>
        </p:nvSpPr>
        <p:spPr>
          <a:xfrm>
            <a:off x="6300000" y="1152000"/>
            <a:ext cx="5472000" cy="360000"/>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sp>
        <p:nvSpPr>
          <p:cNvPr id="14" name="Content Placeholder 5">
            <a:extLst>
              <a:ext uri="{FF2B5EF4-FFF2-40B4-BE49-F238E27FC236}">
                <a16:creationId xmlns:a16="http://schemas.microsoft.com/office/drawing/2014/main" id="{D2E4423B-993A-4321-BD96-12519C601A1E}"/>
              </a:ext>
            </a:extLst>
          </p:cNvPr>
          <p:cNvSpPr>
            <a:spLocks noGrp="1"/>
          </p:cNvSpPr>
          <p:nvPr>
            <p:ph sz="quarter" idx="4"/>
          </p:nvPr>
        </p:nvSpPr>
        <p:spPr>
          <a:xfrm>
            <a:off x="6288002" y="1581663"/>
            <a:ext cx="5483998" cy="4608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39098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8818811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380D91F-8335-4C39-A703-5F4EE36875C8}"/>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2448000" anchor="b"/>
          <a:lstStyle>
            <a:lvl1pPr algn="l">
              <a:defRPr sz="6600">
                <a:solidFill>
                  <a:schemeClr val="tx1">
                    <a:lumMod val="75000"/>
                    <a:lumOff val="25000"/>
                  </a:schemeClr>
                </a:solidFill>
              </a:defRPr>
            </a:lvl1pPr>
          </a:lstStyle>
          <a:p>
            <a:r>
              <a:rPr lang="en-US" noProof="0"/>
              <a:t>Thank You</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038224" y="4504149"/>
            <a:ext cx="3349381" cy="252000"/>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Full Name</a:t>
            </a:r>
          </a:p>
        </p:txBody>
      </p:sp>
      <p:sp>
        <p:nvSpPr>
          <p:cNvPr id="5" name="Text Placeholder 4">
            <a:extLst>
              <a:ext uri="{FF2B5EF4-FFF2-40B4-BE49-F238E27FC236}">
                <a16:creationId xmlns:a16="http://schemas.microsoft.com/office/drawing/2014/main" id="{4BFF1D51-2F23-4712-A1F0-725B32B9F42F}"/>
              </a:ext>
            </a:extLst>
          </p:cNvPr>
          <p:cNvSpPr>
            <a:spLocks noGrp="1"/>
          </p:cNvSpPr>
          <p:nvPr>
            <p:ph type="body" sz="quarter" idx="15" hasCustomPrompt="1"/>
          </p:nvPr>
        </p:nvSpPr>
        <p:spPr>
          <a:xfrm>
            <a:off x="1038224" y="4908147"/>
            <a:ext cx="334938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a:t>
            </a:r>
          </a:p>
        </p:txBody>
      </p:sp>
      <p:sp>
        <p:nvSpPr>
          <p:cNvPr id="11" name="Text Placeholder 10">
            <a:extLst>
              <a:ext uri="{FF2B5EF4-FFF2-40B4-BE49-F238E27FC236}">
                <a16:creationId xmlns:a16="http://schemas.microsoft.com/office/drawing/2014/main" id="{3BDABCD1-5D5B-40B2-8066-B5C93CEEC105}"/>
              </a:ext>
            </a:extLst>
          </p:cNvPr>
          <p:cNvSpPr>
            <a:spLocks noGrp="1"/>
          </p:cNvSpPr>
          <p:nvPr>
            <p:ph type="body" sz="quarter" idx="16" hasCustomPrompt="1"/>
          </p:nvPr>
        </p:nvSpPr>
        <p:spPr>
          <a:xfrm>
            <a:off x="1038631" y="5312145"/>
            <a:ext cx="3349381" cy="252000"/>
          </a:xfrm>
        </p:spPr>
        <p:txBody>
          <a:bodyPr/>
          <a:lstStyle>
            <a:lvl1pPr marL="0" indent="0">
              <a:buNone/>
              <a:defRPr/>
            </a:lvl1pPr>
          </a:lstStyle>
          <a:p>
            <a:pPr lvl="0"/>
            <a:r>
              <a:rPr lang="en-US" noProof="0"/>
              <a:t>Email</a:t>
            </a:r>
          </a:p>
        </p:txBody>
      </p:sp>
      <p:sp>
        <p:nvSpPr>
          <p:cNvPr id="16" name="Text Placeholder 15">
            <a:extLst>
              <a:ext uri="{FF2B5EF4-FFF2-40B4-BE49-F238E27FC236}">
                <a16:creationId xmlns:a16="http://schemas.microsoft.com/office/drawing/2014/main" id="{38902124-F995-42DE-9ABC-A5670119893D}"/>
              </a:ext>
            </a:extLst>
          </p:cNvPr>
          <p:cNvSpPr>
            <a:spLocks noGrp="1"/>
          </p:cNvSpPr>
          <p:nvPr>
            <p:ph type="body" sz="quarter" idx="17" hasCustomPrompt="1"/>
          </p:nvPr>
        </p:nvSpPr>
        <p:spPr>
          <a:xfrm>
            <a:off x="1026094" y="5715370"/>
            <a:ext cx="3350644" cy="252413"/>
          </a:xfrm>
        </p:spPr>
        <p:txBody>
          <a:bodyPr/>
          <a:lstStyle>
            <a:lvl1pPr marL="0" indent="0">
              <a:buNone/>
              <a:defRPr/>
            </a:lvl1pPr>
          </a:lstStyle>
          <a:p>
            <a:pPr lvl="0"/>
            <a:r>
              <a:rPr lang="en-US" noProof="0"/>
              <a:t>Website</a:t>
            </a:r>
          </a:p>
        </p:txBody>
      </p:sp>
    </p:spTree>
    <p:extLst>
      <p:ext uri="{BB962C8B-B14F-4D97-AF65-F5344CB8AC3E}">
        <p14:creationId xmlns:p14="http://schemas.microsoft.com/office/powerpoint/2010/main" val="31047434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AF9ABA0-4960-4BBE-9249-3B9F526B543D}"/>
              </a:ext>
            </a:extLst>
          </p:cNvPr>
          <p:cNvSpPr/>
          <p:nvPr userDrawn="1"/>
        </p:nvSpPr>
        <p:spPr>
          <a:xfrm>
            <a:off x="0" y="0"/>
            <a:ext cx="12204000" cy="6773258"/>
          </a:xfrm>
          <a:prstGeom prst="rect">
            <a:avLst/>
          </a:prstGeom>
          <a:solidFill>
            <a:schemeClr val="accent1">
              <a:lumMod val="50000"/>
              <a:alpha val="20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8" name="Group 7" descr="Accent image brackets&#10;">
            <a:extLst>
              <a:ext uri="{FF2B5EF4-FFF2-40B4-BE49-F238E27FC236}">
                <a16:creationId xmlns:a16="http://schemas.microsoft.com/office/drawing/2014/main" id="{C76F92B7-6C7B-47FA-99F4-C2B7B3F6DEC5}"/>
              </a:ext>
              <a:ext uri="{C183D7F6-B498-43B3-948B-1728B52AA6E4}">
                <adec:decorative xmlns:adec="http://schemas.microsoft.com/office/drawing/2017/decorative" val="1"/>
              </a:ext>
            </a:extLst>
          </p:cNvPr>
          <p:cNvGrpSpPr/>
          <p:nvPr userDrawn="1"/>
        </p:nvGrpSpPr>
        <p:grpSpPr>
          <a:xfrm>
            <a:off x="144000" y="144000"/>
            <a:ext cx="4860000" cy="6498000"/>
            <a:chOff x="408650" y="404285"/>
            <a:chExt cx="4330700" cy="3164637"/>
          </a:xfrm>
        </p:grpSpPr>
        <p:sp>
          <p:nvSpPr>
            <p:cNvPr id="9" name="Rectangle 6">
              <a:extLst>
                <a:ext uri="{FF2B5EF4-FFF2-40B4-BE49-F238E27FC236}">
                  <a16:creationId xmlns:a16="http://schemas.microsoft.com/office/drawing/2014/main" id="{3C768717-8441-4105-AF79-95C8C7634CEF}"/>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6">
              <a:extLst>
                <a:ext uri="{FF2B5EF4-FFF2-40B4-BE49-F238E27FC236}">
                  <a16:creationId xmlns:a16="http://schemas.microsoft.com/office/drawing/2014/main" id="{0AF2D9B2-503F-41FB-981B-EBBEF4D0D01D}"/>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29250711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5AE6A42-8962-4702-8E68-FB78280BAD08}"/>
              </a:ext>
            </a:extLst>
          </p:cNvPr>
          <p:cNvSpPr/>
          <p:nvPr userDrawn="1"/>
        </p:nvSpPr>
        <p:spPr>
          <a:xfrm>
            <a:off x="0" y="-1"/>
            <a:ext cx="12192000" cy="6013451"/>
          </a:xfrm>
          <a:prstGeom prst="rect">
            <a:avLst/>
          </a:prstGeom>
          <a:solidFill>
            <a:schemeClr val="accent1">
              <a:lumMod val="50000"/>
              <a:alpha val="2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Tree>
    <p:extLst>
      <p:ext uri="{BB962C8B-B14F-4D97-AF65-F5344CB8AC3E}">
        <p14:creationId xmlns:p14="http://schemas.microsoft.com/office/powerpoint/2010/main" val="10248439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15" name="Content Placeholder 2">
            <a:extLst>
              <a:ext uri="{FF2B5EF4-FFF2-40B4-BE49-F238E27FC236}">
                <a16:creationId xmlns:a16="http://schemas.microsoft.com/office/drawing/2014/main" id="{2055B4F8-B74A-49D7-8E56-9627BCFF69B6}"/>
              </a:ext>
            </a:extLst>
          </p:cNvPr>
          <p:cNvSpPr>
            <a:spLocks noGrp="1"/>
          </p:cNvSpPr>
          <p:nvPr>
            <p:ph idx="1"/>
          </p:nvPr>
        </p:nvSpPr>
        <p:spPr>
          <a:xfrm>
            <a:off x="5183188" y="457201"/>
            <a:ext cx="6866012" cy="5403850"/>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883981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8" name="Picture Placeholder 2">
            <a:extLst>
              <a:ext uri="{FF2B5EF4-FFF2-40B4-BE49-F238E27FC236}">
                <a16:creationId xmlns:a16="http://schemas.microsoft.com/office/drawing/2014/main" id="{142253A3-E01E-4F41-A614-A428B7D36E8F}"/>
              </a:ext>
            </a:extLst>
          </p:cNvPr>
          <p:cNvSpPr>
            <a:spLocks noGrp="1"/>
          </p:cNvSpPr>
          <p:nvPr>
            <p:ph type="pic" idx="1"/>
          </p:nvPr>
        </p:nvSpPr>
        <p:spPr>
          <a:xfrm>
            <a:off x="5183188" y="457201"/>
            <a:ext cx="6866012"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863845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no Header">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01345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8" name="Picture Placeholder 5">
            <a:extLst>
              <a:ext uri="{FF2B5EF4-FFF2-40B4-BE49-F238E27FC236}">
                <a16:creationId xmlns:a16="http://schemas.microsoft.com/office/drawing/2014/main" id="{22A84B62-AFF6-45B7-8ACB-FE91AB69BFEA}"/>
              </a:ext>
            </a:extLst>
          </p:cNvPr>
          <p:cNvSpPr>
            <a:spLocks noGrp="1"/>
          </p:cNvSpPr>
          <p:nvPr>
            <p:ph type="pic" sz="quarter" idx="14"/>
          </p:nvPr>
        </p:nvSpPr>
        <p:spPr>
          <a:xfrm>
            <a:off x="7652806" y="764519"/>
            <a:ext cx="3932788"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3648962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Content, and Tex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Click to edit Your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2" name="Picture Placeholder 5">
            <a:extLst>
              <a:ext uri="{FF2B5EF4-FFF2-40B4-BE49-F238E27FC236}">
                <a16:creationId xmlns:a16="http://schemas.microsoft.com/office/drawing/2014/main" id="{3B9EDE4C-506D-4501-A8C1-766F17FB5C04}"/>
              </a:ext>
            </a:extLst>
          </p:cNvPr>
          <p:cNvSpPr>
            <a:spLocks noGrp="1"/>
          </p:cNvSpPr>
          <p:nvPr>
            <p:ph type="pic" sz="quarter" idx="16"/>
          </p:nvPr>
        </p:nvSpPr>
        <p:spPr>
          <a:xfrm>
            <a:off x="7652806"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3" name="Picture Placeholder 5">
            <a:extLst>
              <a:ext uri="{FF2B5EF4-FFF2-40B4-BE49-F238E27FC236}">
                <a16:creationId xmlns:a16="http://schemas.microsoft.com/office/drawing/2014/main" id="{2A359302-DDE8-41C2-8232-50B1223BEA25}"/>
              </a:ext>
            </a:extLst>
          </p:cNvPr>
          <p:cNvSpPr>
            <a:spLocks noGrp="1"/>
          </p:cNvSpPr>
          <p:nvPr>
            <p:ph type="pic" sz="quarter" idx="17"/>
          </p:nvPr>
        </p:nvSpPr>
        <p:spPr>
          <a:xfrm>
            <a:off x="9713594"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6" name="Text Placeholder 15">
            <a:extLst>
              <a:ext uri="{FF2B5EF4-FFF2-40B4-BE49-F238E27FC236}">
                <a16:creationId xmlns:a16="http://schemas.microsoft.com/office/drawing/2014/main" id="{B975D864-7312-481A-A5DD-E3B6C5B41BDB}"/>
              </a:ext>
            </a:extLst>
          </p:cNvPr>
          <p:cNvSpPr>
            <a:spLocks noGrp="1"/>
          </p:cNvSpPr>
          <p:nvPr>
            <p:ph type="body" sz="quarter" idx="18"/>
          </p:nvPr>
        </p:nvSpPr>
        <p:spPr>
          <a:xfrm>
            <a:off x="424800" y="3327399"/>
            <a:ext cx="6350000" cy="256049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755207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8">
            <a:extLst>
              <a:ext uri="{FF2B5EF4-FFF2-40B4-BE49-F238E27FC236}">
                <a16:creationId xmlns:a16="http://schemas.microsoft.com/office/drawing/2014/main" id="{31898370-0247-41A8-AF7A-6DD67D2AEDB1}"/>
              </a:ext>
            </a:extLst>
          </p:cNvPr>
          <p:cNvSpPr>
            <a:spLocks noGrp="1"/>
          </p:cNvSpPr>
          <p:nvPr>
            <p:ph type="body" sz="quarter" idx="17" hasCustomPrompt="1"/>
          </p:nvPr>
        </p:nvSpPr>
        <p:spPr>
          <a:xfrm>
            <a:off x="4318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8" name="Text Placeholder 10">
            <a:extLst>
              <a:ext uri="{FF2B5EF4-FFF2-40B4-BE49-F238E27FC236}">
                <a16:creationId xmlns:a16="http://schemas.microsoft.com/office/drawing/2014/main" id="{697E4DC3-72E4-4678-9EB9-18EF75AE1A59}"/>
              </a:ext>
            </a:extLst>
          </p:cNvPr>
          <p:cNvSpPr>
            <a:spLocks noGrp="1"/>
          </p:cNvSpPr>
          <p:nvPr>
            <p:ph type="body" sz="quarter" idx="18" hasCustomPrompt="1"/>
          </p:nvPr>
        </p:nvSpPr>
        <p:spPr>
          <a:xfrm>
            <a:off x="4318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5</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7" name="Picture Placeholder 15">
            <a:extLst>
              <a:ext uri="{FF2B5EF4-FFF2-40B4-BE49-F238E27FC236}">
                <a16:creationId xmlns:a16="http://schemas.microsoft.com/office/drawing/2014/main" id="{9DE1E570-14DE-42F6-9DDD-49752C3ACA3B}"/>
              </a:ext>
            </a:extLst>
          </p:cNvPr>
          <p:cNvSpPr>
            <a:spLocks noGrp="1"/>
          </p:cNvSpPr>
          <p:nvPr>
            <p:ph type="pic" sz="quarter" idx="41"/>
          </p:nvPr>
        </p:nvSpPr>
        <p:spPr>
          <a:xfrm>
            <a:off x="6838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23" name="Rectangle 6">
            <a:extLst>
              <a:ext uri="{FF2B5EF4-FFF2-40B4-BE49-F238E27FC236}">
                <a16:creationId xmlns:a16="http://schemas.microsoft.com/office/drawing/2014/main" id="{644FE3AF-A04D-4D49-BDFD-FAF66D921FBF}"/>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Rectangle 6">
            <a:extLst>
              <a:ext uri="{FF2B5EF4-FFF2-40B4-BE49-F238E27FC236}">
                <a16:creationId xmlns:a16="http://schemas.microsoft.com/office/drawing/2014/main" id="{EAC46016-1B95-4163-8EAA-252BE4B86300}"/>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Rectangle 6">
            <a:extLst>
              <a:ext uri="{FF2B5EF4-FFF2-40B4-BE49-F238E27FC236}">
                <a16:creationId xmlns:a16="http://schemas.microsoft.com/office/drawing/2014/main" id="{EC09029D-7190-452C-92D6-6B055D055C5B}"/>
              </a:ext>
              <a:ext uri="{C183D7F6-B498-43B3-948B-1728B52AA6E4}">
                <adec:decorative xmlns:adec="http://schemas.microsoft.com/office/drawing/2017/decorative" val="1"/>
              </a:ext>
            </a:extLst>
          </p:cNvPr>
          <p:cNvSpPr/>
          <p:nvPr userDrawn="1"/>
        </p:nvSpPr>
        <p:spPr>
          <a:xfrm>
            <a:off x="5038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6">
            <a:extLst>
              <a:ext uri="{FF2B5EF4-FFF2-40B4-BE49-F238E27FC236}">
                <a16:creationId xmlns:a16="http://schemas.microsoft.com/office/drawing/2014/main" id="{78798274-03F6-4FD0-93AB-82A31D0A2649}"/>
              </a:ext>
              <a:ext uri="{C183D7F6-B498-43B3-948B-1728B52AA6E4}">
                <adec:decorative xmlns:adec="http://schemas.microsoft.com/office/drawing/2017/decorative" val="1"/>
              </a:ext>
            </a:extLst>
          </p:cNvPr>
          <p:cNvSpPr/>
          <p:nvPr userDrawn="1"/>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1E3DDEC1-3507-486F-8CCF-7F1E9EB810E9}"/>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58322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Rectangle 6">
            <a:extLst>
              <a:ext uri="{FF2B5EF4-FFF2-40B4-BE49-F238E27FC236}">
                <a16:creationId xmlns:a16="http://schemas.microsoft.com/office/drawing/2014/main" id="{3E24480B-1EA1-4618-A14A-DFF8FA263887}"/>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043B620A-4118-4E00-9D79-5BD4C87DCEAB}"/>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612097E6-9559-4AEF-968E-6C2F89163D7B}"/>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768649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6502388"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6502388"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9899313"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9899313"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130008"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8526933"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Text Placeholder 8">
            <a:extLst>
              <a:ext uri="{FF2B5EF4-FFF2-40B4-BE49-F238E27FC236}">
                <a16:creationId xmlns:a16="http://schemas.microsoft.com/office/drawing/2014/main" id="{88A88076-4208-4A97-A015-3DFBFCC94A72}"/>
              </a:ext>
            </a:extLst>
          </p:cNvPr>
          <p:cNvSpPr>
            <a:spLocks noGrp="1"/>
          </p:cNvSpPr>
          <p:nvPr>
            <p:ph type="body" sz="quarter" idx="45" hasCustomPrompt="1"/>
          </p:nvPr>
        </p:nvSpPr>
        <p:spPr>
          <a:xfrm>
            <a:off x="6502388"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34" name="Text Placeholder 10">
            <a:extLst>
              <a:ext uri="{FF2B5EF4-FFF2-40B4-BE49-F238E27FC236}">
                <a16:creationId xmlns:a16="http://schemas.microsoft.com/office/drawing/2014/main" id="{C0468E64-5403-40FE-84BE-184FCF30EA38}"/>
              </a:ext>
            </a:extLst>
          </p:cNvPr>
          <p:cNvSpPr>
            <a:spLocks noGrp="1"/>
          </p:cNvSpPr>
          <p:nvPr>
            <p:ph type="body" sz="quarter" idx="46" hasCustomPrompt="1"/>
          </p:nvPr>
        </p:nvSpPr>
        <p:spPr>
          <a:xfrm>
            <a:off x="6502388"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5" name="Text Placeholder 8">
            <a:extLst>
              <a:ext uri="{FF2B5EF4-FFF2-40B4-BE49-F238E27FC236}">
                <a16:creationId xmlns:a16="http://schemas.microsoft.com/office/drawing/2014/main" id="{D0CF6241-B0D3-4D20-B605-DD302BA1D6C1}"/>
              </a:ext>
            </a:extLst>
          </p:cNvPr>
          <p:cNvSpPr>
            <a:spLocks noGrp="1"/>
          </p:cNvSpPr>
          <p:nvPr>
            <p:ph type="body" sz="quarter" idx="47" hasCustomPrompt="1"/>
          </p:nvPr>
        </p:nvSpPr>
        <p:spPr>
          <a:xfrm>
            <a:off x="9899313"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36" name="Text Placeholder 10">
            <a:extLst>
              <a:ext uri="{FF2B5EF4-FFF2-40B4-BE49-F238E27FC236}">
                <a16:creationId xmlns:a16="http://schemas.microsoft.com/office/drawing/2014/main" id="{711DB09A-A42D-4902-AF3E-5D0DC168C285}"/>
              </a:ext>
            </a:extLst>
          </p:cNvPr>
          <p:cNvSpPr>
            <a:spLocks noGrp="1"/>
          </p:cNvSpPr>
          <p:nvPr>
            <p:ph type="body" sz="quarter" idx="48" hasCustomPrompt="1"/>
          </p:nvPr>
        </p:nvSpPr>
        <p:spPr>
          <a:xfrm>
            <a:off x="9899313"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7" name="Picture Placeholder 15">
            <a:extLst>
              <a:ext uri="{FF2B5EF4-FFF2-40B4-BE49-F238E27FC236}">
                <a16:creationId xmlns:a16="http://schemas.microsoft.com/office/drawing/2014/main" id="{E96186ED-3118-47CD-987B-87DECE43F025}"/>
              </a:ext>
            </a:extLst>
          </p:cNvPr>
          <p:cNvSpPr>
            <a:spLocks noGrp="1"/>
          </p:cNvSpPr>
          <p:nvPr>
            <p:ph type="pic" sz="quarter" idx="49"/>
          </p:nvPr>
        </p:nvSpPr>
        <p:spPr>
          <a:xfrm>
            <a:off x="5130008"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38" name="Picture Placeholder 15">
            <a:extLst>
              <a:ext uri="{FF2B5EF4-FFF2-40B4-BE49-F238E27FC236}">
                <a16:creationId xmlns:a16="http://schemas.microsoft.com/office/drawing/2014/main" id="{BF2BC07A-75E7-4434-B71D-F48A7ADA8048}"/>
              </a:ext>
            </a:extLst>
          </p:cNvPr>
          <p:cNvSpPr>
            <a:spLocks noGrp="1"/>
          </p:cNvSpPr>
          <p:nvPr>
            <p:ph type="pic" sz="quarter" idx="50"/>
          </p:nvPr>
        </p:nvSpPr>
        <p:spPr>
          <a:xfrm>
            <a:off x="8526933"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4" name="Rectangle 6">
            <a:extLst>
              <a:ext uri="{FF2B5EF4-FFF2-40B4-BE49-F238E27FC236}">
                <a16:creationId xmlns:a16="http://schemas.microsoft.com/office/drawing/2014/main" id="{CEDEC4EC-1B7D-4C30-9BDC-ED714BC0AD87}"/>
              </a:ext>
              <a:ext uri="{C183D7F6-B498-43B3-948B-1728B52AA6E4}">
                <adec:decorative xmlns:adec="http://schemas.microsoft.com/office/drawing/2017/decorative" val="1"/>
              </a:ext>
            </a:extLst>
          </p:cNvPr>
          <p:cNvSpPr/>
          <p:nvPr userDrawn="1"/>
        </p:nvSpPr>
        <p:spPr>
          <a:xfrm>
            <a:off x="6502388"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61B31970-0B46-450B-916F-74D6DEF9B8F8}"/>
              </a:ext>
              <a:ext uri="{C183D7F6-B498-43B3-948B-1728B52AA6E4}">
                <adec:decorative xmlns:adec="http://schemas.microsoft.com/office/drawing/2017/decorative" val="1"/>
              </a:ext>
            </a:extLst>
          </p:cNvPr>
          <p:cNvSpPr/>
          <p:nvPr userDrawn="1"/>
        </p:nvSpPr>
        <p:spPr>
          <a:xfrm>
            <a:off x="9917313"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950320AF-7644-49E1-9D16-70547713917F}"/>
              </a:ext>
              <a:ext uri="{C183D7F6-B498-43B3-948B-1728B52AA6E4}">
                <adec:decorative xmlns:adec="http://schemas.microsoft.com/office/drawing/2017/decorative" val="1"/>
              </a:ext>
            </a:extLst>
          </p:cNvPr>
          <p:cNvSpPr/>
          <p:nvPr userDrawn="1"/>
        </p:nvSpPr>
        <p:spPr>
          <a:xfrm>
            <a:off x="6502388"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Rectangle 6">
            <a:extLst>
              <a:ext uri="{FF2B5EF4-FFF2-40B4-BE49-F238E27FC236}">
                <a16:creationId xmlns:a16="http://schemas.microsoft.com/office/drawing/2014/main" id="{D36D919E-E710-495F-8E8C-3A987E502CF7}"/>
              </a:ext>
              <a:ext uri="{C183D7F6-B498-43B3-948B-1728B52AA6E4}">
                <adec:decorative xmlns:adec="http://schemas.microsoft.com/office/drawing/2017/decorative" val="1"/>
              </a:ext>
            </a:extLst>
          </p:cNvPr>
          <p:cNvSpPr/>
          <p:nvPr userDrawn="1"/>
        </p:nvSpPr>
        <p:spPr>
          <a:xfrm>
            <a:off x="9917313"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80651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4BB9D81-6871-4A9D-BF45-2D079E803094}"/>
              </a:ext>
            </a:extLst>
          </p:cNvPr>
          <p:cNvPicPr>
            <a:picLocks noChangeAspect="1"/>
          </p:cNvPicPr>
          <p:nvPr userDrawn="1"/>
        </p:nvPicPr>
        <p:blipFill>
          <a:blip r:embed="rId2"/>
          <a:stretch>
            <a:fillRect/>
          </a:stretch>
        </p:blipFill>
        <p:spPr>
          <a:xfrm>
            <a:off x="663465" y="812097"/>
            <a:ext cx="11528535" cy="5645385"/>
          </a:xfrm>
          <a:prstGeom prst="rect">
            <a:avLst/>
          </a:prstGeom>
        </p:spPr>
      </p:pic>
      <p:sp>
        <p:nvSpPr>
          <p:cNvPr id="8" name="Picture Placeholder 10">
            <a:extLst>
              <a:ext uri="{FF2B5EF4-FFF2-40B4-BE49-F238E27FC236}">
                <a16:creationId xmlns:a16="http://schemas.microsoft.com/office/drawing/2014/main" id="{D7C80831-068A-4F76-B718-3D893A2E5B24}"/>
              </a:ext>
            </a:extLst>
          </p:cNvPr>
          <p:cNvSpPr>
            <a:spLocks noGrp="1"/>
          </p:cNvSpPr>
          <p:nvPr>
            <p:ph type="pic" sz="quarter" idx="13" hasCustomPrompt="1"/>
          </p:nvPr>
        </p:nvSpPr>
        <p:spPr>
          <a:xfrm>
            <a:off x="5217319" y="1255405"/>
            <a:ext cx="6974680" cy="3935414"/>
          </a:xfrm>
          <a:solidFill>
            <a:schemeClr val="bg1">
              <a:lumMod val="9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your Screen Design here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24370" y="3955774"/>
            <a:ext cx="3978665" cy="197661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hasCustomPrompt="1"/>
          </p:nvPr>
        </p:nvSpPr>
        <p:spPr>
          <a:xfrm>
            <a:off x="432000" y="432000"/>
            <a:ext cx="3971035" cy="432000"/>
          </a:xfrm>
        </p:spPr>
        <p:txBody>
          <a:bodyPr anchor="t"/>
          <a:lstStyle>
            <a:lvl1pPr>
              <a:defRPr>
                <a:solidFill>
                  <a:schemeClr val="tx1">
                    <a:lumMod val="75000"/>
                    <a:lumOff val="25000"/>
                  </a:schemeClr>
                </a:solidFill>
              </a:defRPr>
            </a:lvl1pPr>
          </a:lstStyle>
          <a:p>
            <a:r>
              <a:rPr lang="en-US" noProof="0"/>
              <a:t>Click to edit title</a:t>
            </a:r>
          </a:p>
        </p:txBody>
      </p:sp>
      <p:sp>
        <p:nvSpPr>
          <p:cNvPr id="4" name="Text Placeholder 3">
            <a:extLst>
              <a:ext uri="{FF2B5EF4-FFF2-40B4-BE49-F238E27FC236}">
                <a16:creationId xmlns:a16="http://schemas.microsoft.com/office/drawing/2014/main" id="{86E450DC-177B-4710-8122-B192B58AB345}"/>
              </a:ext>
            </a:extLst>
          </p:cNvPr>
          <p:cNvSpPr>
            <a:spLocks noGrp="1"/>
          </p:cNvSpPr>
          <p:nvPr>
            <p:ph type="body" sz="quarter" idx="14" hasCustomPrompt="1"/>
          </p:nvPr>
        </p:nvSpPr>
        <p:spPr>
          <a:xfrm>
            <a:off x="423863" y="2563813"/>
            <a:ext cx="3979862" cy="1212850"/>
          </a:xfrm>
        </p:spPr>
        <p:txBody>
          <a:bodyPr anchor="b"/>
          <a:lstStyle>
            <a:lvl1pPr marL="0" indent="0">
              <a:buNone/>
              <a:defRPr sz="2800">
                <a:latin typeface="+mj-lt"/>
              </a:defRPr>
            </a:lvl1pPr>
            <a:lvl2pPr marL="266700" indent="0">
              <a:buNone/>
              <a:defRPr>
                <a:latin typeface="+mj-lt"/>
              </a:defRPr>
            </a:lvl2pPr>
            <a:lvl3pPr marL="542925" indent="0">
              <a:buNone/>
              <a:defRPr>
                <a:latin typeface="+mj-lt"/>
              </a:defRPr>
            </a:lvl3pPr>
            <a:lvl4pPr marL="809625" indent="0">
              <a:buNone/>
              <a:defRPr>
                <a:latin typeface="+mj-lt"/>
              </a:defRPr>
            </a:lvl4pPr>
            <a:lvl5pPr marL="1076325" indent="0">
              <a:buNone/>
              <a:defRPr>
                <a:latin typeface="+mj-lt"/>
              </a:defRPr>
            </a:lvl5pPr>
          </a:lstStyle>
          <a:p>
            <a:pPr lvl="0"/>
            <a:r>
              <a:rPr lang="en-US" noProof="0"/>
              <a:t>Emphasized Text</a:t>
            </a:r>
          </a:p>
        </p:txBody>
      </p:sp>
    </p:spTree>
    <p:extLst>
      <p:ext uri="{BB962C8B-B14F-4D97-AF65-F5344CB8AC3E}">
        <p14:creationId xmlns:p14="http://schemas.microsoft.com/office/powerpoint/2010/main" val="4197012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15" name="Group 14">
            <a:extLst>
              <a:ext uri="{FF2B5EF4-FFF2-40B4-BE49-F238E27FC236}">
                <a16:creationId xmlns:a16="http://schemas.microsoft.com/office/drawing/2014/main" id="{0DFB96B7-45A3-4381-89C2-4A31A565FF96}"/>
              </a:ext>
              <a:ext uri="{C183D7F6-B498-43B3-948B-1728B52AA6E4}">
                <adec:decorative xmlns:adec="http://schemas.microsoft.com/office/drawing/2017/decorative" val="1"/>
              </a:ext>
            </a:extLst>
          </p:cNvPr>
          <p:cNvGrpSpPr/>
          <p:nvPr userDrawn="1"/>
        </p:nvGrpSpPr>
        <p:grpSpPr>
          <a:xfrm>
            <a:off x="2843850" y="1642400"/>
            <a:ext cx="6516100" cy="2131094"/>
            <a:chOff x="2843850" y="1642400"/>
            <a:chExt cx="1836000" cy="2131094"/>
          </a:xfrm>
        </p:grpSpPr>
        <p:sp>
          <p:nvSpPr>
            <p:cNvPr id="16" name="Rectangle 6">
              <a:extLst>
                <a:ext uri="{FF2B5EF4-FFF2-40B4-BE49-F238E27FC236}">
                  <a16:creationId xmlns:a16="http://schemas.microsoft.com/office/drawing/2014/main" id="{57C639D3-D14E-4739-A805-8BD1EE3723AB}"/>
                </a:ext>
              </a:extLst>
            </p:cNvPr>
            <p:cNvSpPr/>
            <p:nvPr/>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3552379E-CA58-42E4-929B-E0CDE195CFB4}"/>
                </a:ext>
              </a:extLst>
            </p:cNvPr>
            <p:cNvSpPr/>
            <p:nvPr/>
          </p:nvSpPr>
          <p:spPr>
            <a:xfrm flipV="1">
              <a:off x="2843850" y="1642400"/>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883970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C4608B7-DD3E-4FE7-99F3-5F9903CF962C}"/>
              </a:ext>
            </a:extLst>
          </p:cNvPr>
          <p:cNvSpPr/>
          <p:nvPr userDrawn="1"/>
        </p:nvSpPr>
        <p:spPr>
          <a:xfrm>
            <a:off x="11408062" y="6126183"/>
            <a:ext cx="540000" cy="540000"/>
          </a:xfrm>
          <a:prstGeom prst="rect">
            <a:avLst/>
          </a:prstGeom>
          <a:solidFill>
            <a:schemeClr val="bg1">
              <a:lumMod val="95000"/>
            </a:schemeClr>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0014CD90-8DA5-4100-A913-BD3783FA44B9}"/>
              </a:ext>
            </a:extLst>
          </p:cNvPr>
          <p:cNvSpPr/>
          <p:nvPr userDrawn="1"/>
        </p:nvSpPr>
        <p:spPr>
          <a:xfrm>
            <a:off x="0" y="6780458"/>
            <a:ext cx="12192000" cy="7754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40000" cy="432000"/>
          </a:xfrm>
          <a:prstGeom prst="rect">
            <a:avLst/>
          </a:prstGeom>
        </p:spPr>
        <p:txBody>
          <a:bodyPr vert="horz" lIns="0" tIns="0" rIns="0" bIns="0" rtlCol="0" anchor="ctr">
            <a:noAutofit/>
          </a:bodyPr>
          <a:lstStyle/>
          <a:p>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24370" y="1272208"/>
            <a:ext cx="11340000" cy="4660183"/>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7089975" y="6487997"/>
            <a:ext cx="4114800" cy="206104"/>
          </a:xfrm>
          <a:prstGeom prst="rect">
            <a:avLst/>
          </a:prstGeom>
        </p:spPr>
        <p:txBody>
          <a:bodyPr vert="horz" lIns="0" tIns="0" rIns="0" bIns="0" rtlCol="0" anchor="b"/>
          <a:lstStyle>
            <a:lvl1pPr algn="r">
              <a:defRPr sz="1200" i="1">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09431" y="6213621"/>
            <a:ext cx="537262" cy="365125"/>
          </a:xfrm>
          <a:prstGeom prst="rect">
            <a:avLst/>
          </a:prstGeom>
        </p:spPr>
        <p:txBody>
          <a:bodyPr vert="horz" lIns="0" tIns="0" rIns="0" bIns="0" rtlCol="0" anchor="ctr"/>
          <a:lstStyle>
            <a:lvl1pPr algn="ctr">
              <a:defRPr sz="1600" b="1" i="0">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cxnSp>
        <p:nvCxnSpPr>
          <p:cNvPr id="12" name="Straight Connector 11">
            <a:extLst>
              <a:ext uri="{FF2B5EF4-FFF2-40B4-BE49-F238E27FC236}">
                <a16:creationId xmlns:a16="http://schemas.microsoft.com/office/drawing/2014/main" id="{227520FF-02C3-4FC8-9DD4-6FD4DAE01FE9}"/>
              </a:ext>
            </a:extLst>
          </p:cNvPr>
          <p:cNvCxnSpPr>
            <a:cxnSpLocks/>
          </p:cNvCxnSpPr>
          <p:nvPr userDrawn="1"/>
        </p:nvCxnSpPr>
        <p:spPr>
          <a:xfrm>
            <a:off x="11408062" y="6780192"/>
            <a:ext cx="54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948D9BA-F531-48FF-BE31-0248EF5CC454}"/>
              </a:ext>
            </a:extLst>
          </p:cNvPr>
          <p:cNvSpPr/>
          <p:nvPr userDrawn="1"/>
        </p:nvSpPr>
        <p:spPr>
          <a:xfrm>
            <a:off x="0" y="6780458"/>
            <a:ext cx="11232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50" r:id="rId10"/>
    <p:sldLayoutId id="2147483652" r:id="rId11"/>
    <p:sldLayoutId id="2147483667" r:id="rId12"/>
    <p:sldLayoutId id="2147483668" r:id="rId13"/>
    <p:sldLayoutId id="2147483669" r:id="rId14"/>
    <p:sldLayoutId id="2147483670" r:id="rId15"/>
    <p:sldLayoutId id="2147483671" r:id="rId16"/>
    <p:sldLayoutId id="2147483672" r:id="rId17"/>
    <p:sldLayoutId id="2147483673" r:id="rId18"/>
    <p:sldLayoutId id="2147483656" r:id="rId19"/>
    <p:sldLayoutId id="2147483657" r:id="rId20"/>
    <p:sldLayoutId id="2147483653" r:id="rId21"/>
    <p:sldLayoutId id="2147483654" r:id="rId22"/>
    <p:sldLayoutId id="2147483679" r:id="rId23"/>
    <p:sldLayoutId id="2147483655" r:id="rId24"/>
    <p:sldLayoutId id="2147483674" r:id="rId25"/>
    <p:sldLayoutId id="2147483675" r:id="rId26"/>
    <p:sldLayoutId id="2147483676" r:id="rId27"/>
    <p:sldLayoutId id="2147483677" r:id="rId28"/>
    <p:sldLayoutId id="2147483678" r:id="rId29"/>
  </p:sldLayoutIdLst>
  <p:hf hdr="0" dt="0"/>
  <p:txStyles>
    <p:titleStyle>
      <a:lvl1pPr algn="l" defTabSz="914400" rtl="0" eaLnBrk="1" latinLnBrk="0" hangingPunct="1">
        <a:lnSpc>
          <a:spcPct val="90000"/>
        </a:lnSpc>
        <a:spcBef>
          <a:spcPct val="0"/>
        </a:spcBef>
        <a:buNone/>
        <a:defRPr sz="3200" kern="1200" spc="-100" baseline="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hyperlink" Target="http://commons.wikimedia.org/wiki/File:Yamaha_OX10A_engine_rear.jpg" TargetMode="External"/><Relationship Id="rId3" Type="http://schemas.microsoft.com/office/2007/relationships/hdphoto" Target="../media/hdphoto1.wdp"/><Relationship Id="rId7" Type="http://schemas.openxmlformats.org/officeDocument/2006/relationships/hyperlink" Target="http://ambientebio.it/lombardia-avvelenata-scoperta-discarica-di-rifiuti-tossici-provenienti-da-australia-e-paesi-dellest/" TargetMode="External"/><Relationship Id="rId12" Type="http://schemas.microsoft.com/office/2007/relationships/hdphoto" Target="../media/hdphoto4.wdp"/><Relationship Id="rId2" Type="http://schemas.openxmlformats.org/officeDocument/2006/relationships/image" Target="../media/image5.png"/><Relationship Id="rId16" Type="http://schemas.openxmlformats.org/officeDocument/2006/relationships/hyperlink" Target="https://goodiedesign.deviantart.com/art/Lancer-Evo-86016582" TargetMode="External"/><Relationship Id="rId1" Type="http://schemas.openxmlformats.org/officeDocument/2006/relationships/slideLayout" Target="../slideLayouts/slideLayout5.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6.png"/><Relationship Id="rId15" Type="http://schemas.microsoft.com/office/2007/relationships/hdphoto" Target="../media/hdphoto5.wdp"/><Relationship Id="rId10" Type="http://schemas.openxmlformats.org/officeDocument/2006/relationships/hyperlink" Target="http://aem.cast.org/navigating/selection.html" TargetMode="External"/><Relationship Id="rId4" Type="http://schemas.openxmlformats.org/officeDocument/2006/relationships/hyperlink" Target="https://www.flickr.com/photos/75279887@N05/6914441342" TargetMode="External"/><Relationship Id="rId9" Type="http://schemas.microsoft.com/office/2007/relationships/hdphoto" Target="../media/hdphoto3.wdp"/><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39" descr="Triangular design of building up close">
            <a:extLst>
              <a:ext uri="{FF2B5EF4-FFF2-40B4-BE49-F238E27FC236}">
                <a16:creationId xmlns:a16="http://schemas.microsoft.com/office/drawing/2014/main" id="{2EC3AED0-517E-41C1-9ECD-ABB0A850496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
        <p:nvSpPr>
          <p:cNvPr id="22" name="Title 21">
            <a:extLst>
              <a:ext uri="{FF2B5EF4-FFF2-40B4-BE49-F238E27FC236}">
                <a16:creationId xmlns:a16="http://schemas.microsoft.com/office/drawing/2014/main" id="{BA160141-042F-4099-856C-C1D62E0FF551}"/>
              </a:ext>
            </a:extLst>
          </p:cNvPr>
          <p:cNvSpPr>
            <a:spLocks noGrp="1"/>
          </p:cNvSpPr>
          <p:nvPr>
            <p:ph type="ctrTitle"/>
          </p:nvPr>
        </p:nvSpPr>
        <p:spPr/>
        <p:txBody>
          <a:bodyPr/>
          <a:lstStyle/>
          <a:p>
            <a:r>
              <a:rPr lang="en-US" dirty="0"/>
              <a:t>Final Project Presentation</a:t>
            </a:r>
          </a:p>
        </p:txBody>
      </p:sp>
      <p:sp>
        <p:nvSpPr>
          <p:cNvPr id="23" name="Subtitle 22">
            <a:extLst>
              <a:ext uri="{FF2B5EF4-FFF2-40B4-BE49-F238E27FC236}">
                <a16:creationId xmlns:a16="http://schemas.microsoft.com/office/drawing/2014/main" id="{212BE0C8-3274-44C1-93C2-9347988BD0FF}"/>
              </a:ext>
            </a:extLst>
          </p:cNvPr>
          <p:cNvSpPr>
            <a:spLocks noGrp="1"/>
          </p:cNvSpPr>
          <p:nvPr>
            <p:ph type="subTitle" idx="1"/>
          </p:nvPr>
        </p:nvSpPr>
        <p:spPr/>
        <p:txBody>
          <a:bodyPr/>
          <a:lstStyle/>
          <a:p>
            <a:r>
              <a:rPr lang="en-US" dirty="0"/>
              <a:t>Raveesh Soni, Mukesh Pant, Jose Ferreira</a:t>
            </a:r>
            <a:endParaRPr lang="en-US" noProof="1"/>
          </a:p>
        </p:txBody>
      </p:sp>
      <p:sp>
        <p:nvSpPr>
          <p:cNvPr id="7" name="Rectangle 6">
            <a:extLst>
              <a:ext uri="{FF2B5EF4-FFF2-40B4-BE49-F238E27FC236}">
                <a16:creationId xmlns:a16="http://schemas.microsoft.com/office/drawing/2014/main" id="{432C84AD-44F1-45D1-9F68-3FDC756E5C73}"/>
              </a:ext>
              <a:ext uri="{C183D7F6-B498-43B3-948B-1728B52AA6E4}">
                <adec:decorative xmlns:adec="http://schemas.microsoft.com/office/drawing/2017/decorative" val="1"/>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6">
            <a:extLst>
              <a:ext uri="{FF2B5EF4-FFF2-40B4-BE49-F238E27FC236}">
                <a16:creationId xmlns:a16="http://schemas.microsoft.com/office/drawing/2014/main" id="{8442E937-7F5A-4CF2-98BD-C9CF5F2B4DDE}"/>
              </a:ext>
              <a:ext uri="{C183D7F6-B498-43B3-948B-1728B52AA6E4}">
                <adec:decorative xmlns:adec="http://schemas.microsoft.com/office/drawing/2017/decorative" val="1"/>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descr="Logo Placeholder">
            <a:extLst>
              <a:ext uri="{FF2B5EF4-FFF2-40B4-BE49-F238E27FC236}">
                <a16:creationId xmlns:a16="http://schemas.microsoft.com/office/drawing/2014/main" id="{2B0A6754-78E8-472A-ADF4-F2A5E72C6FD7}"/>
              </a:ext>
            </a:extLst>
          </p:cNvPr>
          <p:cNvGrpSpPr/>
          <p:nvPr/>
        </p:nvGrpSpPr>
        <p:grpSpPr>
          <a:xfrm>
            <a:off x="513116" y="2970078"/>
            <a:ext cx="2173095" cy="523220"/>
            <a:chOff x="1985170" y="1950690"/>
            <a:chExt cx="2173095" cy="523220"/>
          </a:xfrm>
        </p:grpSpPr>
        <p:sp>
          <p:nvSpPr>
            <p:cNvPr id="14" name="Rectangle 13">
              <a:extLst>
                <a:ext uri="{FF2B5EF4-FFF2-40B4-BE49-F238E27FC236}">
                  <a16:creationId xmlns:a16="http://schemas.microsoft.com/office/drawing/2014/main" id="{E36EBC7D-08FC-42D1-B92F-C0111D5DAF0C}"/>
                </a:ext>
              </a:extLst>
            </p:cNvPr>
            <p:cNvSpPr/>
            <p:nvPr/>
          </p:nvSpPr>
          <p:spPr>
            <a:xfrm>
              <a:off x="1985170" y="1950690"/>
              <a:ext cx="2173095" cy="523220"/>
            </a:xfrm>
            <a:prstGeom prst="rect">
              <a:avLst/>
            </a:prstGeom>
            <a:solidFill>
              <a:schemeClr val="tx1"/>
            </a:solidFill>
          </p:spPr>
          <p:txBody>
            <a:bodyPr wrap="none" anchor="ctr">
              <a:noAutofit/>
            </a:bodyPr>
            <a:lstStyle/>
            <a:p>
              <a:pPr algn="ctr"/>
              <a:r>
                <a:rPr lang="en-US" sz="2000" b="1" dirty="0">
                  <a:solidFill>
                    <a:schemeClr val="bg1"/>
                  </a:solidFill>
                  <a:latin typeface="+mj-lt"/>
                </a:rPr>
                <a:t>MTH-9899</a:t>
              </a:r>
              <a:endParaRPr lang="en-US" sz="2000" dirty="0">
                <a:solidFill>
                  <a:schemeClr val="bg1"/>
                </a:solidFill>
                <a:latin typeface="+mj-lt"/>
              </a:endParaRPr>
            </a:p>
          </p:txBody>
        </p:sp>
        <p:sp>
          <p:nvSpPr>
            <p:cNvPr id="15" name="Rectangle 6">
              <a:extLst>
                <a:ext uri="{FF2B5EF4-FFF2-40B4-BE49-F238E27FC236}">
                  <a16:creationId xmlns:a16="http://schemas.microsoft.com/office/drawing/2014/main" id="{88903EC9-18A6-4F29-8E69-06A5BAD6090F}"/>
                </a:ext>
              </a:extLst>
            </p:cNvPr>
            <p:cNvSpPr/>
            <p:nvPr/>
          </p:nvSpPr>
          <p:spPr>
            <a:xfrm flipV="1">
              <a:off x="2087087" y="2034539"/>
              <a:ext cx="203115" cy="177761"/>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 name="connsiteX0" fmla="*/ 4330700 w 4330700"/>
                <a:gd name="connsiteY0" fmla="*/ 588834 h 588834"/>
                <a:gd name="connsiteX1" fmla="*/ 0 w 4330700"/>
                <a:gd name="connsiteY1" fmla="*/ 588834 h 588834"/>
                <a:gd name="connsiteX2" fmla="*/ 0 w 4330700"/>
                <a:gd name="connsiteY2" fmla="*/ 0 h 588834"/>
                <a:gd name="connsiteX0" fmla="*/ 550806 w 550806"/>
                <a:gd name="connsiteY0" fmla="*/ 588834 h 588834"/>
                <a:gd name="connsiteX1" fmla="*/ 0 w 550806"/>
                <a:gd name="connsiteY1" fmla="*/ 588834 h 588834"/>
                <a:gd name="connsiteX2" fmla="*/ 0 w 550806"/>
                <a:gd name="connsiteY2" fmla="*/ 0 h 588834"/>
              </a:gdLst>
              <a:ahLst/>
              <a:cxnLst>
                <a:cxn ang="0">
                  <a:pos x="connsiteX0" y="connsiteY0"/>
                </a:cxn>
                <a:cxn ang="0">
                  <a:pos x="connsiteX1" y="connsiteY1"/>
                </a:cxn>
                <a:cxn ang="0">
                  <a:pos x="connsiteX2" y="connsiteY2"/>
                </a:cxn>
              </a:cxnLst>
              <a:rect l="l" t="t" r="r" b="b"/>
              <a:pathLst>
                <a:path w="550806" h="588834">
                  <a:moveTo>
                    <a:pt x="550806" y="588834"/>
                  </a:moveTo>
                  <a:lnTo>
                    <a:pt x="0" y="588834"/>
                  </a:lnTo>
                  <a:lnTo>
                    <a:pt x="0" y="0"/>
                  </a:lnTo>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966192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Model Selection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10</a:t>
            </a:fld>
            <a:endParaRPr lang="en-US" dirty="0"/>
          </a:p>
        </p:txBody>
      </p:sp>
    </p:spTree>
    <p:extLst>
      <p:ext uri="{BB962C8B-B14F-4D97-AF65-F5344CB8AC3E}">
        <p14:creationId xmlns:p14="http://schemas.microsoft.com/office/powerpoint/2010/main" val="1617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Parameter Tuning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Grid Search to select the best combination of model parameters</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11</a:t>
            </a:fld>
            <a:endParaRPr lang="en-US" dirty="0"/>
          </a:p>
        </p:txBody>
      </p:sp>
    </p:spTree>
    <p:extLst>
      <p:ext uri="{BB962C8B-B14F-4D97-AF65-F5344CB8AC3E}">
        <p14:creationId xmlns:p14="http://schemas.microsoft.com/office/powerpoint/2010/main" val="3399948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Up close image of architect books on a bookshelf">
            <a:extLst>
              <a:ext uri="{FF2B5EF4-FFF2-40B4-BE49-F238E27FC236}">
                <a16:creationId xmlns:a16="http://schemas.microsoft.com/office/drawing/2014/main" id="{C96DDC1B-725A-4E23-998D-39DB95C7FF90}"/>
              </a:ext>
            </a:extLst>
          </p:cNvPr>
          <p:cNvPicPr>
            <a:picLocks noGrp="1" noChangeAspect="1"/>
          </p:cNvPicPr>
          <p:nvPr>
            <p:ph type="pic" sz="quarter" idx="13"/>
          </p:nvPr>
        </p:nvPicPr>
        <p:blipFill>
          <a:blip r:embed="rId2">
            <a:extLst>
              <a:ext uri="{28A0092B-C50C-407E-A947-70E740481C1C}">
                <a14:useLocalDpi xmlns:a14="http://schemas.microsoft.com/office/drawing/2010/main"/>
              </a:ext>
            </a:extLst>
          </a:blip>
          <a:stretch>
            <a:fillRect/>
          </a:stretch>
        </p:blipFill>
        <p:spPr>
          <a:xfrm>
            <a:off x="0" y="687"/>
            <a:ext cx="12192000" cy="6777425"/>
          </a:xfrm>
        </p:spPr>
      </p:pic>
      <p:sp>
        <p:nvSpPr>
          <p:cNvPr id="3" name="Title 2">
            <a:extLst>
              <a:ext uri="{FF2B5EF4-FFF2-40B4-BE49-F238E27FC236}">
                <a16:creationId xmlns:a16="http://schemas.microsoft.com/office/drawing/2014/main" id="{3ACC8C05-26AA-41E5-B8C0-527F289A1900}"/>
              </a:ext>
            </a:extLst>
          </p:cNvPr>
          <p:cNvSpPr>
            <a:spLocks noGrp="1"/>
          </p:cNvSpPr>
          <p:nvPr>
            <p:ph type="ctrTitle"/>
          </p:nvPr>
        </p:nvSpPr>
        <p:spPr>
          <a:xfrm>
            <a:off x="144000" y="167951"/>
            <a:ext cx="5883576" cy="6456049"/>
          </a:xfrm>
        </p:spPr>
        <p:txBody>
          <a:bodyPr/>
          <a:lstStyle/>
          <a:p>
            <a:r>
              <a:rPr lang="en-US" dirty="0"/>
              <a:t>Thank You</a:t>
            </a:r>
          </a:p>
        </p:txBody>
      </p:sp>
    </p:spTree>
    <p:extLst>
      <p:ext uri="{BB962C8B-B14F-4D97-AF65-F5344CB8AC3E}">
        <p14:creationId xmlns:p14="http://schemas.microsoft.com/office/powerpoint/2010/main" val="3257047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Overview: Problem Description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a:xfrm>
            <a:off x="431800" y="1008000"/>
            <a:ext cx="11339513" cy="365125"/>
          </a:xfrm>
        </p:spPr>
        <p:txBody>
          <a:bodyPr/>
          <a:lstStyle/>
          <a:p>
            <a:r>
              <a:rPr lang="en-US" dirty="0"/>
              <a:t>Future stock return prediction</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1248621" y="1675698"/>
            <a:ext cx="9694758" cy="4011450"/>
          </a:xfrm>
        </p:spPr>
        <p:txBody>
          <a:bodyPr/>
          <a:lstStyle/>
          <a:p>
            <a:r>
              <a:rPr lang="en-US" dirty="0"/>
              <a:t>Goal: Apply the various ML algorithms you have learned in this class to a real-world financial dataset. </a:t>
            </a:r>
          </a:p>
          <a:p>
            <a:r>
              <a:rPr lang="en-US" dirty="0"/>
              <a:t>Data: The dataset you will be given consists of approximately 400k rows of data with 7 features. Each row represents an observation. It is your discretion whether to keep them all, consider a subset, or maybe even enlarge it.</a:t>
            </a:r>
          </a:p>
          <a:p>
            <a:r>
              <a:rPr lang="en-US" dirty="0"/>
              <a:t>Columns</a:t>
            </a:r>
          </a:p>
          <a:p>
            <a:pPr lvl="1"/>
            <a:r>
              <a:rPr lang="en-US" dirty="0"/>
              <a:t>Date: The date is an int - it does correspond to real dates in the same order </a:t>
            </a:r>
          </a:p>
          <a:p>
            <a:pPr lvl="1"/>
            <a:r>
              <a:rPr lang="en-US" dirty="0"/>
              <a:t>Time: Can be ignored. All of the points occur at the same time and the future return is measured roughly 1 day in the future.</a:t>
            </a:r>
          </a:p>
          <a:p>
            <a:pPr lvl="1"/>
            <a:r>
              <a:rPr lang="en-US" dirty="0" err="1"/>
              <a:t>fut_ret</a:t>
            </a:r>
            <a:r>
              <a:rPr lang="en-US" dirty="0"/>
              <a:t>: This is the dependent variable</a:t>
            </a:r>
          </a:p>
          <a:p>
            <a:pPr lvl="1"/>
            <a:r>
              <a:rPr lang="en-US" dirty="0" err="1"/>
              <a:t>sec_id</a:t>
            </a:r>
            <a:r>
              <a:rPr lang="en-US" dirty="0"/>
              <a:t>: This is an identifier for the security that will not change over time. </a:t>
            </a:r>
          </a:p>
          <a:p>
            <a:pPr lvl="1"/>
            <a:r>
              <a:rPr lang="en-US" dirty="0"/>
              <a:t>vol: This is a proxy for the stock's volatility</a:t>
            </a:r>
          </a:p>
          <a:p>
            <a:pPr lvl="1"/>
            <a:r>
              <a:rPr lang="en-US" dirty="0"/>
              <a:t>X*: There are 7 cols with names that start with 'X' - those will be the features that you might consider using for your models</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2</a:t>
            </a:fld>
            <a:endParaRPr lang="en-US" dirty="0"/>
          </a:p>
        </p:txBody>
      </p:sp>
    </p:spTree>
    <p:extLst>
      <p:ext uri="{BB962C8B-B14F-4D97-AF65-F5344CB8AC3E}">
        <p14:creationId xmlns:p14="http://schemas.microsoft.com/office/powerpoint/2010/main" val="1414414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DA9A6-0313-4B4F-8298-49E833455C17}"/>
              </a:ext>
            </a:extLst>
          </p:cNvPr>
          <p:cNvSpPr>
            <a:spLocks noGrp="1"/>
          </p:cNvSpPr>
          <p:nvPr>
            <p:ph type="title"/>
          </p:nvPr>
        </p:nvSpPr>
        <p:spPr/>
        <p:txBody>
          <a:bodyPr/>
          <a:lstStyle/>
          <a:p>
            <a:r>
              <a:rPr lang="en-US" dirty="0"/>
              <a:t>Overview: Our Approach </a:t>
            </a:r>
          </a:p>
        </p:txBody>
      </p:sp>
      <p:pic>
        <p:nvPicPr>
          <p:cNvPr id="26" name="Picture Placeholder 25">
            <a:extLst>
              <a:ext uri="{FF2B5EF4-FFF2-40B4-BE49-F238E27FC236}">
                <a16:creationId xmlns:a16="http://schemas.microsoft.com/office/drawing/2014/main" id="{EDFCE70F-39B6-4AB4-9E2B-13682787A137}"/>
              </a:ext>
            </a:extLst>
          </p:cNvPr>
          <p:cNvPicPr>
            <a:picLocks noGrp="1" noChangeAspect="1"/>
          </p:cNvPicPr>
          <p:nvPr>
            <p:ph type="pic" sz="quarter" idx="41"/>
          </p:nvPr>
        </p:nvPicPr>
        <p:blipFill>
          <a:blip r:embed="rId2">
            <a:extLst>
              <a:ext uri="{BEBA8EAE-BF5A-486C-A8C5-ECC9F3942E4B}">
                <a14:imgProps xmlns:a14="http://schemas.microsoft.com/office/drawing/2010/main">
                  <a14:imgLayer r:embed="rId3">
                    <a14:imgEffect>
                      <a14:saturation sat="33000"/>
                    </a14:imgEffect>
                  </a14:imgLayer>
                </a14:imgProps>
              </a:ext>
              <a:ext uri="{837473B0-CC2E-450A-ABE3-18F120FF3D39}">
                <a1611:picAttrSrcUrl xmlns:a1611="http://schemas.microsoft.com/office/drawing/2016/11/main" r:id="rId4"/>
              </a:ext>
            </a:extLst>
          </a:blip>
          <a:stretch>
            <a:fillRect/>
          </a:stretch>
        </p:blipFill>
        <p:spPr>
          <a:xfrm>
            <a:off x="683799" y="1981485"/>
            <a:ext cx="1475999" cy="1447515"/>
          </a:xfrm>
        </p:spPr>
      </p:pic>
      <p:sp>
        <p:nvSpPr>
          <p:cNvPr id="5" name="Text Placeholder 4">
            <a:extLst>
              <a:ext uri="{FF2B5EF4-FFF2-40B4-BE49-F238E27FC236}">
                <a16:creationId xmlns:a16="http://schemas.microsoft.com/office/drawing/2014/main" id="{18C9B008-144F-4910-A6A8-BEA680207058}"/>
              </a:ext>
            </a:extLst>
          </p:cNvPr>
          <p:cNvSpPr>
            <a:spLocks noGrp="1"/>
          </p:cNvSpPr>
          <p:nvPr>
            <p:ph type="body" sz="quarter" idx="17"/>
          </p:nvPr>
        </p:nvSpPr>
        <p:spPr/>
        <p:txBody>
          <a:bodyPr/>
          <a:lstStyle/>
          <a:p>
            <a:r>
              <a:rPr lang="en-US" dirty="0"/>
              <a:t>Data Analysis</a:t>
            </a:r>
          </a:p>
        </p:txBody>
      </p:sp>
      <p:sp>
        <p:nvSpPr>
          <p:cNvPr id="6" name="Text Placeholder 5">
            <a:extLst>
              <a:ext uri="{FF2B5EF4-FFF2-40B4-BE49-F238E27FC236}">
                <a16:creationId xmlns:a16="http://schemas.microsoft.com/office/drawing/2014/main" id="{D720270B-0AD0-4BF8-8773-151D80729B20}"/>
              </a:ext>
            </a:extLst>
          </p:cNvPr>
          <p:cNvSpPr>
            <a:spLocks noGrp="1"/>
          </p:cNvSpPr>
          <p:nvPr>
            <p:ph type="body" sz="quarter" idx="18"/>
          </p:nvPr>
        </p:nvSpPr>
        <p:spPr>
          <a:xfrm>
            <a:off x="431800" y="4605832"/>
            <a:ext cx="1980000" cy="720000"/>
          </a:xfrm>
        </p:spPr>
        <p:txBody>
          <a:bodyPr/>
          <a:lstStyle/>
          <a:p>
            <a:pPr marL="285750" indent="-285750" algn="l">
              <a:buFont typeface="Arial" panose="020B0604020202020204" pitchFamily="34" charset="0"/>
              <a:buChar char="•"/>
            </a:pPr>
            <a:r>
              <a:rPr lang="en-US" dirty="0"/>
              <a:t>Split by security</a:t>
            </a:r>
          </a:p>
          <a:p>
            <a:pPr marL="285750" indent="-285750" algn="l">
              <a:buFont typeface="Arial" panose="020B0604020202020204" pitchFamily="34" charset="0"/>
              <a:buChar char="•"/>
            </a:pPr>
            <a:r>
              <a:rPr lang="en-US" dirty="0"/>
              <a:t>K-means clustering</a:t>
            </a:r>
          </a:p>
        </p:txBody>
      </p:sp>
      <p:pic>
        <p:nvPicPr>
          <p:cNvPr id="28" name="Picture Placeholder 27">
            <a:extLst>
              <a:ext uri="{FF2B5EF4-FFF2-40B4-BE49-F238E27FC236}">
                <a16:creationId xmlns:a16="http://schemas.microsoft.com/office/drawing/2014/main" id="{59CF1C61-6CBB-44C0-9851-9402710E17E5}"/>
              </a:ext>
            </a:extLst>
          </p:cNvPr>
          <p:cNvPicPr>
            <a:picLocks noGrp="1" noChangeAspect="1"/>
          </p:cNvPicPr>
          <p:nvPr>
            <p:ph type="pic" sz="quarter" idx="42"/>
          </p:nvPr>
        </p:nvPicPr>
        <p:blipFill>
          <a:blip r:embed="rId5">
            <a:extLst>
              <a:ext uri="{BEBA8EAE-BF5A-486C-A8C5-ECC9F3942E4B}">
                <a14:imgProps xmlns:a14="http://schemas.microsoft.com/office/drawing/2010/main">
                  <a14:imgLayer r:embed="rId6">
                    <a14:imgEffect>
                      <a14:saturation sat="33000"/>
                    </a14:imgEffect>
                  </a14:imgLayer>
                </a14:imgProps>
              </a:ext>
              <a:ext uri="{837473B0-CC2E-450A-ABE3-18F120FF3D39}">
                <a1611:picAttrSrcUrl xmlns:a1611="http://schemas.microsoft.com/office/drawing/2016/11/main" r:id="rId7"/>
              </a:ext>
            </a:extLst>
          </a:blip>
          <a:stretch>
            <a:fillRect/>
          </a:stretch>
        </p:blipFill>
        <p:spPr>
          <a:xfrm>
            <a:off x="3023850" y="1981485"/>
            <a:ext cx="1476000" cy="1475998"/>
          </a:xfrm>
        </p:spPr>
      </p:pic>
      <p:sp>
        <p:nvSpPr>
          <p:cNvPr id="7" name="Text Placeholder 6">
            <a:extLst>
              <a:ext uri="{FF2B5EF4-FFF2-40B4-BE49-F238E27FC236}">
                <a16:creationId xmlns:a16="http://schemas.microsoft.com/office/drawing/2014/main" id="{AD21558F-5D14-474B-8899-E6F5062B1D85}"/>
              </a:ext>
            </a:extLst>
          </p:cNvPr>
          <p:cNvSpPr>
            <a:spLocks noGrp="1"/>
          </p:cNvSpPr>
          <p:nvPr>
            <p:ph type="body" sz="quarter" idx="33"/>
          </p:nvPr>
        </p:nvSpPr>
        <p:spPr/>
        <p:txBody>
          <a:bodyPr/>
          <a:lstStyle/>
          <a:p>
            <a:r>
              <a:rPr lang="en-US" dirty="0"/>
              <a:t>Data Cleaning</a:t>
            </a:r>
          </a:p>
        </p:txBody>
      </p:sp>
      <p:sp>
        <p:nvSpPr>
          <p:cNvPr id="8" name="Text Placeholder 7">
            <a:extLst>
              <a:ext uri="{FF2B5EF4-FFF2-40B4-BE49-F238E27FC236}">
                <a16:creationId xmlns:a16="http://schemas.microsoft.com/office/drawing/2014/main" id="{665B2B69-8014-4202-9B08-617A62F852DC}"/>
              </a:ext>
            </a:extLst>
          </p:cNvPr>
          <p:cNvSpPr>
            <a:spLocks noGrp="1"/>
          </p:cNvSpPr>
          <p:nvPr>
            <p:ph type="body" sz="quarter" idx="34"/>
          </p:nvPr>
        </p:nvSpPr>
        <p:spPr>
          <a:xfrm>
            <a:off x="2771850" y="4605832"/>
            <a:ext cx="1980000" cy="720000"/>
          </a:xfrm>
        </p:spPr>
        <p:txBody>
          <a:bodyPr/>
          <a:lstStyle/>
          <a:p>
            <a:pPr marL="285750" indent="-285750" algn="l">
              <a:buFont typeface="Arial" panose="020B0604020202020204" pitchFamily="34" charset="0"/>
              <a:buChar char="•"/>
            </a:pPr>
            <a:r>
              <a:rPr lang="en-US" dirty="0"/>
              <a:t>Discard incomplete data </a:t>
            </a:r>
          </a:p>
          <a:p>
            <a:pPr marL="285750" indent="-285750" algn="l">
              <a:buFont typeface="Arial" panose="020B0604020202020204" pitchFamily="34" charset="0"/>
              <a:buChar char="•"/>
            </a:pPr>
            <a:r>
              <a:rPr lang="en-US" noProof="1"/>
              <a:t>Fill blanks</a:t>
            </a:r>
          </a:p>
          <a:p>
            <a:pPr marL="285750" indent="-285750" algn="l">
              <a:buFont typeface="Arial" panose="020B0604020202020204" pitchFamily="34" charset="0"/>
              <a:buChar char="•"/>
            </a:pPr>
            <a:endParaRPr lang="en-US" noProof="1"/>
          </a:p>
        </p:txBody>
      </p:sp>
      <p:pic>
        <p:nvPicPr>
          <p:cNvPr id="30" name="Picture Placeholder 29">
            <a:extLst>
              <a:ext uri="{FF2B5EF4-FFF2-40B4-BE49-F238E27FC236}">
                <a16:creationId xmlns:a16="http://schemas.microsoft.com/office/drawing/2014/main" id="{D62E427A-7CC1-4C88-89A9-DAE587B9D83F}"/>
              </a:ext>
            </a:extLst>
          </p:cNvPr>
          <p:cNvPicPr>
            <a:picLocks noGrp="1" noChangeAspect="1"/>
          </p:cNvPicPr>
          <p:nvPr>
            <p:ph type="pic" sz="quarter" idx="43"/>
          </p:nvPr>
        </p:nvPicPr>
        <p:blipFill>
          <a:blip r:embed="rId8">
            <a:extLst>
              <a:ext uri="{BEBA8EAE-BF5A-486C-A8C5-ECC9F3942E4B}">
                <a14:imgProps xmlns:a14="http://schemas.microsoft.com/office/drawing/2010/main">
                  <a14:imgLayer r:embed="rId9">
                    <a14:imgEffect>
                      <a14:saturation sat="33000"/>
                    </a14:imgEffect>
                  </a14:imgLayer>
                </a14:imgProps>
              </a:ext>
              <a:ext uri="{837473B0-CC2E-450A-ABE3-18F120FF3D39}">
                <a1611:picAttrSrcUrl xmlns:a1611="http://schemas.microsoft.com/office/drawing/2016/11/main" r:id="rId10"/>
              </a:ext>
            </a:extLst>
          </a:blip>
          <a:stretch>
            <a:fillRect/>
          </a:stretch>
        </p:blipFill>
        <p:spPr>
          <a:xfrm>
            <a:off x="5363901" y="1981485"/>
            <a:ext cx="1475999" cy="1475997"/>
          </a:xfrm>
        </p:spPr>
      </p:pic>
      <p:sp>
        <p:nvSpPr>
          <p:cNvPr id="9" name="Text Placeholder 8">
            <a:extLst>
              <a:ext uri="{FF2B5EF4-FFF2-40B4-BE49-F238E27FC236}">
                <a16:creationId xmlns:a16="http://schemas.microsoft.com/office/drawing/2014/main" id="{4844AD36-3CE8-4453-943C-29B2BFF2E97A}"/>
              </a:ext>
            </a:extLst>
          </p:cNvPr>
          <p:cNvSpPr>
            <a:spLocks noGrp="1"/>
          </p:cNvSpPr>
          <p:nvPr>
            <p:ph type="body" sz="quarter" idx="35"/>
          </p:nvPr>
        </p:nvSpPr>
        <p:spPr/>
        <p:txBody>
          <a:bodyPr/>
          <a:lstStyle/>
          <a:p>
            <a:r>
              <a:rPr lang="en-US" dirty="0"/>
              <a:t>Feature Selection</a:t>
            </a:r>
          </a:p>
        </p:txBody>
      </p:sp>
      <p:sp>
        <p:nvSpPr>
          <p:cNvPr id="10" name="Text Placeholder 9">
            <a:extLst>
              <a:ext uri="{FF2B5EF4-FFF2-40B4-BE49-F238E27FC236}">
                <a16:creationId xmlns:a16="http://schemas.microsoft.com/office/drawing/2014/main" id="{A7B648E6-F551-4626-A621-E2444B18AE69}"/>
              </a:ext>
            </a:extLst>
          </p:cNvPr>
          <p:cNvSpPr>
            <a:spLocks noGrp="1"/>
          </p:cNvSpPr>
          <p:nvPr>
            <p:ph type="body" sz="quarter" idx="36"/>
          </p:nvPr>
        </p:nvSpPr>
        <p:spPr>
          <a:xfrm>
            <a:off x="5111900" y="4605831"/>
            <a:ext cx="1980000" cy="1607789"/>
          </a:xfrm>
        </p:spPr>
        <p:txBody>
          <a:bodyPr/>
          <a:lstStyle/>
          <a:p>
            <a:pPr marL="285750" indent="-285750" algn="l">
              <a:buFont typeface="Arial" panose="020B0604020202020204" pitchFamily="34" charset="0"/>
              <a:buChar char="•"/>
            </a:pPr>
            <a:r>
              <a:rPr lang="en-US" dirty="0"/>
              <a:t>Stationarity and fractional differentiation</a:t>
            </a:r>
          </a:p>
          <a:p>
            <a:pPr marL="285750" indent="-285750" algn="l">
              <a:buFont typeface="Arial" panose="020B0604020202020204" pitchFamily="34" charset="0"/>
              <a:buChar char="•"/>
            </a:pPr>
            <a:r>
              <a:rPr lang="en-US" dirty="0"/>
              <a:t>Polynomial features</a:t>
            </a:r>
          </a:p>
          <a:p>
            <a:pPr marL="285750" indent="-285750">
              <a:buFont typeface="Arial" panose="020B0604020202020204" pitchFamily="34" charset="0"/>
              <a:buChar char="•"/>
            </a:pPr>
            <a:r>
              <a:rPr lang="en-US" dirty="0"/>
              <a:t>MDA and RFE selection</a:t>
            </a:r>
          </a:p>
          <a:p>
            <a:endParaRPr lang="en-US" noProof="1"/>
          </a:p>
        </p:txBody>
      </p:sp>
      <p:pic>
        <p:nvPicPr>
          <p:cNvPr id="32" name="Picture Placeholder 31">
            <a:extLst>
              <a:ext uri="{FF2B5EF4-FFF2-40B4-BE49-F238E27FC236}">
                <a16:creationId xmlns:a16="http://schemas.microsoft.com/office/drawing/2014/main" id="{A7A47F2D-D684-4AD1-97D9-618D5B2B2F64}"/>
              </a:ext>
            </a:extLst>
          </p:cNvPr>
          <p:cNvPicPr>
            <a:picLocks noGrp="1" noChangeAspect="1"/>
          </p:cNvPicPr>
          <p:nvPr>
            <p:ph type="pic" sz="quarter" idx="44"/>
          </p:nvPr>
        </p:nvPicPr>
        <p:blipFill>
          <a:blip r:embed="rId11">
            <a:extLst>
              <a:ext uri="{BEBA8EAE-BF5A-486C-A8C5-ECC9F3942E4B}">
                <a14:imgProps xmlns:a14="http://schemas.microsoft.com/office/drawing/2010/main">
                  <a14:imgLayer r:embed="rId12">
                    <a14:imgEffect>
                      <a14:saturation sat="33000"/>
                    </a14:imgEffect>
                  </a14:imgLayer>
                </a14:imgProps>
              </a:ext>
              <a:ext uri="{837473B0-CC2E-450A-ABE3-18F120FF3D39}">
                <a1611:picAttrSrcUrl xmlns:a1611="http://schemas.microsoft.com/office/drawing/2016/11/main" r:id="rId13"/>
              </a:ext>
            </a:extLst>
          </a:blip>
          <a:stretch>
            <a:fillRect/>
          </a:stretch>
        </p:blipFill>
        <p:spPr>
          <a:xfrm>
            <a:off x="7703950" y="1981484"/>
            <a:ext cx="1476000" cy="1475997"/>
          </a:xfrm>
        </p:spPr>
      </p:pic>
      <p:sp>
        <p:nvSpPr>
          <p:cNvPr id="11" name="Text Placeholder 10">
            <a:extLst>
              <a:ext uri="{FF2B5EF4-FFF2-40B4-BE49-F238E27FC236}">
                <a16:creationId xmlns:a16="http://schemas.microsoft.com/office/drawing/2014/main" id="{1F60993A-28E1-4723-8C62-E19D80B590D6}"/>
              </a:ext>
            </a:extLst>
          </p:cNvPr>
          <p:cNvSpPr>
            <a:spLocks noGrp="1"/>
          </p:cNvSpPr>
          <p:nvPr>
            <p:ph type="body" sz="quarter" idx="37"/>
          </p:nvPr>
        </p:nvSpPr>
        <p:spPr/>
        <p:txBody>
          <a:bodyPr/>
          <a:lstStyle/>
          <a:p>
            <a:r>
              <a:rPr lang="en-US" dirty="0"/>
              <a:t>Model Selection</a:t>
            </a:r>
          </a:p>
        </p:txBody>
      </p:sp>
      <p:sp>
        <p:nvSpPr>
          <p:cNvPr id="12" name="Text Placeholder 11">
            <a:extLst>
              <a:ext uri="{FF2B5EF4-FFF2-40B4-BE49-F238E27FC236}">
                <a16:creationId xmlns:a16="http://schemas.microsoft.com/office/drawing/2014/main" id="{0D756BA5-5035-45C0-B8DE-2C7BD4E5994D}"/>
              </a:ext>
            </a:extLst>
          </p:cNvPr>
          <p:cNvSpPr>
            <a:spLocks noGrp="1"/>
          </p:cNvSpPr>
          <p:nvPr>
            <p:ph type="body" sz="quarter" idx="38"/>
          </p:nvPr>
        </p:nvSpPr>
        <p:spPr>
          <a:xfrm>
            <a:off x="7451950" y="4605832"/>
            <a:ext cx="1980000" cy="720000"/>
          </a:xfrm>
        </p:spPr>
        <p:txBody>
          <a:bodyPr/>
          <a:lstStyle/>
          <a:p>
            <a:pPr marL="285750" indent="-285750" algn="l">
              <a:buFont typeface="Arial" panose="020B0604020202020204" pitchFamily="34" charset="0"/>
              <a:buChar char="•"/>
            </a:pPr>
            <a:r>
              <a:rPr lang="en-US" dirty="0"/>
              <a:t>Cross-validation</a:t>
            </a:r>
          </a:p>
          <a:p>
            <a:pPr marL="285750" indent="-285750" algn="l">
              <a:buFont typeface="Arial" panose="020B0604020202020204" pitchFamily="34" charset="0"/>
              <a:buChar char="•"/>
            </a:pPr>
            <a:r>
              <a:rPr lang="en-US" noProof="1"/>
              <a:t>Model evaluation</a:t>
            </a:r>
          </a:p>
        </p:txBody>
      </p:sp>
      <p:pic>
        <p:nvPicPr>
          <p:cNvPr id="34" name="Picture Placeholder 33">
            <a:extLst>
              <a:ext uri="{FF2B5EF4-FFF2-40B4-BE49-F238E27FC236}">
                <a16:creationId xmlns:a16="http://schemas.microsoft.com/office/drawing/2014/main" id="{C930C1FA-2B80-4B29-9FEC-4D72DA9A5739}"/>
              </a:ext>
            </a:extLst>
          </p:cNvPr>
          <p:cNvPicPr>
            <a:picLocks noGrp="1" noChangeAspect="1"/>
          </p:cNvPicPr>
          <p:nvPr>
            <p:ph type="pic" sz="quarter" idx="45"/>
          </p:nvPr>
        </p:nvPicPr>
        <p:blipFill>
          <a:blip r:embed="rId14">
            <a:extLst>
              <a:ext uri="{BEBA8EAE-BF5A-486C-A8C5-ECC9F3942E4B}">
                <a14:imgProps xmlns:a14="http://schemas.microsoft.com/office/drawing/2010/main">
                  <a14:imgLayer r:embed="rId15">
                    <a14:imgEffect>
                      <a14:saturation sat="33000"/>
                    </a14:imgEffect>
                  </a14:imgLayer>
                </a14:imgProps>
              </a:ext>
              <a:ext uri="{837473B0-CC2E-450A-ABE3-18F120FF3D39}">
                <a1611:picAttrSrcUrl xmlns:a1611="http://schemas.microsoft.com/office/drawing/2016/11/main" r:id="rId16"/>
              </a:ext>
            </a:extLst>
          </a:blip>
          <a:stretch>
            <a:fillRect/>
          </a:stretch>
        </p:blipFill>
        <p:spPr>
          <a:xfrm>
            <a:off x="10044000" y="1981484"/>
            <a:ext cx="1476000" cy="1475996"/>
          </a:xfrm>
        </p:spPr>
      </p:pic>
      <p:sp>
        <p:nvSpPr>
          <p:cNvPr id="13" name="Text Placeholder 12">
            <a:extLst>
              <a:ext uri="{FF2B5EF4-FFF2-40B4-BE49-F238E27FC236}">
                <a16:creationId xmlns:a16="http://schemas.microsoft.com/office/drawing/2014/main" id="{73E3BDEF-B95D-4AE6-AD68-3C076899F338}"/>
              </a:ext>
            </a:extLst>
          </p:cNvPr>
          <p:cNvSpPr>
            <a:spLocks noGrp="1"/>
          </p:cNvSpPr>
          <p:nvPr>
            <p:ph type="body" sz="quarter" idx="39"/>
          </p:nvPr>
        </p:nvSpPr>
        <p:spPr/>
        <p:txBody>
          <a:bodyPr/>
          <a:lstStyle/>
          <a:p>
            <a:r>
              <a:rPr lang="en-US" dirty="0"/>
              <a:t>Parameter Tuning</a:t>
            </a:r>
          </a:p>
        </p:txBody>
      </p:sp>
      <p:sp>
        <p:nvSpPr>
          <p:cNvPr id="14" name="Text Placeholder 13">
            <a:extLst>
              <a:ext uri="{FF2B5EF4-FFF2-40B4-BE49-F238E27FC236}">
                <a16:creationId xmlns:a16="http://schemas.microsoft.com/office/drawing/2014/main" id="{EA6D8AEB-1A16-43E7-800A-63F473AE24DF}"/>
              </a:ext>
            </a:extLst>
          </p:cNvPr>
          <p:cNvSpPr>
            <a:spLocks noGrp="1"/>
          </p:cNvSpPr>
          <p:nvPr>
            <p:ph type="body" sz="quarter" idx="40"/>
          </p:nvPr>
        </p:nvSpPr>
        <p:spPr>
          <a:xfrm>
            <a:off x="9792000" y="4605832"/>
            <a:ext cx="1980000" cy="720000"/>
          </a:xfrm>
        </p:spPr>
        <p:txBody>
          <a:bodyPr/>
          <a:lstStyle/>
          <a:p>
            <a:pPr marL="285750" indent="-285750" algn="l">
              <a:buFont typeface="Arial" panose="020B0604020202020204" pitchFamily="34" charset="0"/>
              <a:buChar char="•"/>
            </a:pPr>
            <a:r>
              <a:rPr lang="en-US" dirty="0"/>
              <a:t>Grid search</a:t>
            </a:r>
            <a:endParaRPr lang="en-US" noProof="1"/>
          </a:p>
        </p:txBody>
      </p:sp>
      <p:sp>
        <p:nvSpPr>
          <p:cNvPr id="4" name="Slide Number Placeholder 3">
            <a:extLst>
              <a:ext uri="{FF2B5EF4-FFF2-40B4-BE49-F238E27FC236}">
                <a16:creationId xmlns:a16="http://schemas.microsoft.com/office/drawing/2014/main" id="{FCC3E855-9F95-4134-BADA-80F9CB3EA9F0}"/>
              </a:ext>
            </a:extLst>
          </p:cNvPr>
          <p:cNvSpPr>
            <a:spLocks noGrp="1"/>
          </p:cNvSpPr>
          <p:nvPr>
            <p:ph type="sldNum" sz="quarter" idx="11"/>
          </p:nvPr>
        </p:nvSpPr>
        <p:spPr/>
        <p:txBody>
          <a:bodyPr/>
          <a:lstStyle/>
          <a:p>
            <a:fld id="{19B51A1E-902D-48AF-9020-955120F399B6}" type="slidenum">
              <a:rPr lang="en-US" smtClean="0"/>
              <a:pPr/>
              <a:t>3</a:t>
            </a:fld>
            <a:endParaRPr lang="en-US" dirty="0"/>
          </a:p>
        </p:txBody>
      </p:sp>
    </p:spTree>
    <p:extLst>
      <p:ext uri="{BB962C8B-B14F-4D97-AF65-F5344CB8AC3E}">
        <p14:creationId xmlns:p14="http://schemas.microsoft.com/office/powerpoint/2010/main" val="2810627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1E590C9D-F871-4488-AA30-574728D35F9B}"/>
              </a:ext>
            </a:extLst>
          </p:cNvPr>
          <p:cNvPicPr>
            <a:picLocks noChangeAspect="1"/>
          </p:cNvPicPr>
          <p:nvPr/>
        </p:nvPicPr>
        <p:blipFill>
          <a:blip r:embed="rId2"/>
          <a:stretch>
            <a:fillRect/>
          </a:stretch>
        </p:blipFill>
        <p:spPr>
          <a:xfrm>
            <a:off x="4885337" y="648000"/>
            <a:ext cx="7306663" cy="5479997"/>
          </a:xfrm>
          <a:prstGeom prst="rect">
            <a:avLst/>
          </a:prstGeom>
        </p:spPr>
      </p:pic>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Data Analysis</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a:xfrm>
            <a:off x="516130" y="5970141"/>
            <a:ext cx="4114800" cy="206104"/>
          </a:xfrm>
        </p:spPr>
        <p:txBody>
          <a:bodyPr/>
          <a:lstStyle/>
          <a:p>
            <a:pPr algn="ctr"/>
            <a:r>
              <a:rPr lang="en-US" dirty="0"/>
              <a:t>K-means clustering (k=8) of cross-sectional data</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4</a:t>
            </a:fld>
            <a:endParaRPr lang="en-US" dirty="0"/>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Time-series by security view, clustering for cross-sectional view</a:t>
            </a:r>
          </a:p>
        </p:txBody>
      </p:sp>
      <p:pic>
        <p:nvPicPr>
          <p:cNvPr id="5" name="Picture 4">
            <a:extLst>
              <a:ext uri="{FF2B5EF4-FFF2-40B4-BE49-F238E27FC236}">
                <a16:creationId xmlns:a16="http://schemas.microsoft.com/office/drawing/2014/main" id="{CD74404C-53A2-426B-AD23-2D22986C70D4}"/>
              </a:ext>
            </a:extLst>
          </p:cNvPr>
          <p:cNvPicPr>
            <a:picLocks noChangeAspect="1"/>
          </p:cNvPicPr>
          <p:nvPr/>
        </p:nvPicPr>
        <p:blipFill>
          <a:blip r:embed="rId3"/>
          <a:stretch>
            <a:fillRect/>
          </a:stretch>
        </p:blipFill>
        <p:spPr>
          <a:xfrm>
            <a:off x="234645" y="1365744"/>
            <a:ext cx="2283601" cy="2184314"/>
          </a:xfrm>
          <a:prstGeom prst="rect">
            <a:avLst/>
          </a:prstGeom>
        </p:spPr>
      </p:pic>
      <p:pic>
        <p:nvPicPr>
          <p:cNvPr id="7" name="Picture 6">
            <a:extLst>
              <a:ext uri="{FF2B5EF4-FFF2-40B4-BE49-F238E27FC236}">
                <a16:creationId xmlns:a16="http://schemas.microsoft.com/office/drawing/2014/main" id="{61C1ED52-6958-459F-9F88-7AE93BD32DAB}"/>
              </a:ext>
            </a:extLst>
          </p:cNvPr>
          <p:cNvPicPr>
            <a:picLocks noChangeAspect="1"/>
          </p:cNvPicPr>
          <p:nvPr/>
        </p:nvPicPr>
        <p:blipFill>
          <a:blip r:embed="rId4"/>
          <a:stretch>
            <a:fillRect/>
          </a:stretch>
        </p:blipFill>
        <p:spPr>
          <a:xfrm>
            <a:off x="2573530" y="1365744"/>
            <a:ext cx="2256523" cy="2179801"/>
          </a:xfrm>
          <a:prstGeom prst="rect">
            <a:avLst/>
          </a:prstGeom>
        </p:spPr>
      </p:pic>
      <p:pic>
        <p:nvPicPr>
          <p:cNvPr id="9" name="Picture 8">
            <a:extLst>
              <a:ext uri="{FF2B5EF4-FFF2-40B4-BE49-F238E27FC236}">
                <a16:creationId xmlns:a16="http://schemas.microsoft.com/office/drawing/2014/main" id="{4961A431-8CE1-4123-899D-18BB76ACDE4C}"/>
              </a:ext>
            </a:extLst>
          </p:cNvPr>
          <p:cNvPicPr>
            <a:picLocks noChangeAspect="1"/>
          </p:cNvPicPr>
          <p:nvPr/>
        </p:nvPicPr>
        <p:blipFill>
          <a:blip r:embed="rId5"/>
          <a:stretch>
            <a:fillRect/>
          </a:stretch>
        </p:blipFill>
        <p:spPr>
          <a:xfrm>
            <a:off x="1389984" y="3670199"/>
            <a:ext cx="2256523" cy="2179801"/>
          </a:xfrm>
          <a:prstGeom prst="rect">
            <a:avLst/>
          </a:prstGeom>
        </p:spPr>
      </p:pic>
      <p:sp>
        <p:nvSpPr>
          <p:cNvPr id="14" name="Footer Placeholder 2">
            <a:extLst>
              <a:ext uri="{FF2B5EF4-FFF2-40B4-BE49-F238E27FC236}">
                <a16:creationId xmlns:a16="http://schemas.microsoft.com/office/drawing/2014/main" id="{EAEBEC0B-D8B4-41B6-AEB5-11B6BF579AA9}"/>
              </a:ext>
            </a:extLst>
          </p:cNvPr>
          <p:cNvSpPr txBox="1">
            <a:spLocks/>
          </p:cNvSpPr>
          <p:nvPr/>
        </p:nvSpPr>
        <p:spPr>
          <a:xfrm>
            <a:off x="6481268" y="5964705"/>
            <a:ext cx="4114800" cy="206104"/>
          </a:xfrm>
          <a:prstGeom prst="rect">
            <a:avLst/>
          </a:prstGeom>
        </p:spPr>
        <p:txBody>
          <a:bodyPr vert="horz" lIns="0" tIns="0" rIns="0" bIns="0" rtlCol="0" anchor="b"/>
          <a:lstStyle>
            <a:defPPr>
              <a:defRPr lang="en-US"/>
            </a:defPPr>
            <a:lvl1pPr marL="0" algn="r" defTabSz="914400" rtl="0" eaLnBrk="1" latinLnBrk="0" hangingPunct="1">
              <a:defRPr sz="1200" i="1"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Time-series scatter matrix for a random security</a:t>
            </a:r>
          </a:p>
        </p:txBody>
      </p:sp>
    </p:spTree>
    <p:extLst>
      <p:ext uri="{BB962C8B-B14F-4D97-AF65-F5344CB8AC3E}">
        <p14:creationId xmlns:p14="http://schemas.microsoft.com/office/powerpoint/2010/main" val="1234443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Data Cleaning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Discard securities with too many returns missing, normalize across time-series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Discard securities with more than a threshold percentage of returns missing (or zero). </a:t>
            </a:r>
          </a:p>
          <a:p>
            <a:r>
              <a:rPr lang="en-US" dirty="0"/>
              <a:t>For the remaining N/A values, fill with the previous value in the time-series when it exists, fill with the dataset’s median value for that variable when it doesn’t.</a:t>
            </a:r>
          </a:p>
          <a:p>
            <a:r>
              <a:rPr lang="en-US" dirty="0"/>
              <a:t>Normalize the variables using the time-series per security rather than the cross-sectional data.</a:t>
            </a:r>
          </a:p>
          <a:p>
            <a:r>
              <a:rPr lang="en-US" dirty="0"/>
              <a:t>Normalize again across the entire dataset when all the features have been selected.</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5</a:t>
            </a:fld>
            <a:endParaRPr lang="en-US" dirty="0"/>
          </a:p>
        </p:txBody>
      </p:sp>
      <p:pic>
        <p:nvPicPr>
          <p:cNvPr id="5" name="Picture 4">
            <a:extLst>
              <a:ext uri="{FF2B5EF4-FFF2-40B4-BE49-F238E27FC236}">
                <a16:creationId xmlns:a16="http://schemas.microsoft.com/office/drawing/2014/main" id="{A4B1FB7C-C439-457F-AFAF-975E984DE8FB}"/>
              </a:ext>
            </a:extLst>
          </p:cNvPr>
          <p:cNvPicPr>
            <a:picLocks noChangeAspect="1"/>
          </p:cNvPicPr>
          <p:nvPr/>
        </p:nvPicPr>
        <p:blipFill>
          <a:blip r:embed="rId2"/>
          <a:stretch>
            <a:fillRect/>
          </a:stretch>
        </p:blipFill>
        <p:spPr>
          <a:xfrm>
            <a:off x="6614310" y="1246723"/>
            <a:ext cx="3986457" cy="2657638"/>
          </a:xfrm>
          <a:prstGeom prst="rect">
            <a:avLst/>
          </a:prstGeom>
        </p:spPr>
      </p:pic>
      <p:pic>
        <p:nvPicPr>
          <p:cNvPr id="7" name="Picture 6">
            <a:extLst>
              <a:ext uri="{FF2B5EF4-FFF2-40B4-BE49-F238E27FC236}">
                <a16:creationId xmlns:a16="http://schemas.microsoft.com/office/drawing/2014/main" id="{7937106B-4BA6-4190-8C67-CEB80CB0EC7F}"/>
              </a:ext>
            </a:extLst>
          </p:cNvPr>
          <p:cNvPicPr>
            <a:picLocks noChangeAspect="1"/>
          </p:cNvPicPr>
          <p:nvPr/>
        </p:nvPicPr>
        <p:blipFill>
          <a:blip r:embed="rId3"/>
          <a:stretch>
            <a:fillRect/>
          </a:stretch>
        </p:blipFill>
        <p:spPr>
          <a:xfrm>
            <a:off x="522515" y="4457763"/>
            <a:ext cx="2591248" cy="1776474"/>
          </a:xfrm>
          <a:prstGeom prst="rect">
            <a:avLst/>
          </a:prstGeom>
        </p:spPr>
      </p:pic>
      <p:pic>
        <p:nvPicPr>
          <p:cNvPr id="9" name="Picture 8">
            <a:extLst>
              <a:ext uri="{FF2B5EF4-FFF2-40B4-BE49-F238E27FC236}">
                <a16:creationId xmlns:a16="http://schemas.microsoft.com/office/drawing/2014/main" id="{57F40832-C009-4871-9228-71E1C70444E1}"/>
              </a:ext>
            </a:extLst>
          </p:cNvPr>
          <p:cNvPicPr>
            <a:picLocks noChangeAspect="1"/>
          </p:cNvPicPr>
          <p:nvPr/>
        </p:nvPicPr>
        <p:blipFill>
          <a:blip r:embed="rId4"/>
          <a:stretch>
            <a:fillRect/>
          </a:stretch>
        </p:blipFill>
        <p:spPr>
          <a:xfrm>
            <a:off x="3113763" y="4457763"/>
            <a:ext cx="2591248" cy="1776474"/>
          </a:xfrm>
          <a:prstGeom prst="rect">
            <a:avLst/>
          </a:prstGeom>
        </p:spPr>
      </p:pic>
      <p:pic>
        <p:nvPicPr>
          <p:cNvPr id="2" name="Picture 1">
            <a:extLst>
              <a:ext uri="{FF2B5EF4-FFF2-40B4-BE49-F238E27FC236}">
                <a16:creationId xmlns:a16="http://schemas.microsoft.com/office/drawing/2014/main" id="{DA42CC40-E990-4869-99B2-9F14405B05D5}"/>
              </a:ext>
            </a:extLst>
          </p:cNvPr>
          <p:cNvPicPr>
            <a:picLocks noChangeAspect="1"/>
          </p:cNvPicPr>
          <p:nvPr/>
        </p:nvPicPr>
        <p:blipFill>
          <a:blip r:embed="rId5"/>
          <a:stretch>
            <a:fillRect/>
          </a:stretch>
        </p:blipFill>
        <p:spPr>
          <a:xfrm>
            <a:off x="6614309" y="3988250"/>
            <a:ext cx="3986458" cy="2516908"/>
          </a:xfrm>
          <a:prstGeom prst="rect">
            <a:avLst/>
          </a:prstGeom>
        </p:spPr>
      </p:pic>
    </p:spTree>
    <p:extLst>
      <p:ext uri="{BB962C8B-B14F-4D97-AF65-F5344CB8AC3E}">
        <p14:creationId xmlns:p14="http://schemas.microsoft.com/office/powerpoint/2010/main" val="2152792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Stationarity and Fractional Differentiation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Preserve memory while ensuring stationarity</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The ‘Vol’ variable is not stationary. A common approach is to use a lagged variable to make it stationary. However, this would remove all memory of previous values. </a:t>
            </a:r>
          </a:p>
          <a:p>
            <a:r>
              <a:rPr lang="en-US" noProof="1"/>
              <a:t>A way to preserve some of the memory is fractional differentiation (see textbook for details).</a:t>
            </a:r>
          </a:p>
          <a:p>
            <a:r>
              <a:rPr lang="en-US" noProof="1"/>
              <a:t>We established the minimum value of the fractional differentiation factor that makes all the ‘Vol’ series per security stationary (determined by the Augmented Dickey-Fuller unit root test) to be 0.7.</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6</a:t>
            </a:fld>
            <a:endParaRPr lang="en-US" dirty="0"/>
          </a:p>
        </p:txBody>
      </p:sp>
      <p:pic>
        <p:nvPicPr>
          <p:cNvPr id="5" name="Picture 4">
            <a:extLst>
              <a:ext uri="{FF2B5EF4-FFF2-40B4-BE49-F238E27FC236}">
                <a16:creationId xmlns:a16="http://schemas.microsoft.com/office/drawing/2014/main" id="{98C7E498-6B71-455C-8263-9487B61B1FA8}"/>
              </a:ext>
            </a:extLst>
          </p:cNvPr>
          <p:cNvPicPr>
            <a:picLocks noChangeAspect="1"/>
          </p:cNvPicPr>
          <p:nvPr/>
        </p:nvPicPr>
        <p:blipFill>
          <a:blip r:embed="rId2"/>
          <a:stretch>
            <a:fillRect/>
          </a:stretch>
        </p:blipFill>
        <p:spPr>
          <a:xfrm>
            <a:off x="6456420" y="3852902"/>
            <a:ext cx="4591386" cy="2909393"/>
          </a:xfrm>
          <a:prstGeom prst="rect">
            <a:avLst/>
          </a:prstGeom>
        </p:spPr>
      </p:pic>
      <p:pic>
        <p:nvPicPr>
          <p:cNvPr id="7" name="Picture 6">
            <a:extLst>
              <a:ext uri="{FF2B5EF4-FFF2-40B4-BE49-F238E27FC236}">
                <a16:creationId xmlns:a16="http://schemas.microsoft.com/office/drawing/2014/main" id="{36B73B00-A678-4602-8B55-5AA29DCDFF07}"/>
              </a:ext>
            </a:extLst>
          </p:cNvPr>
          <p:cNvPicPr>
            <a:picLocks noChangeAspect="1"/>
          </p:cNvPicPr>
          <p:nvPr/>
        </p:nvPicPr>
        <p:blipFill>
          <a:blip r:embed="rId3"/>
          <a:stretch>
            <a:fillRect/>
          </a:stretch>
        </p:blipFill>
        <p:spPr>
          <a:xfrm>
            <a:off x="6456420" y="864000"/>
            <a:ext cx="4591386" cy="2988902"/>
          </a:xfrm>
          <a:prstGeom prst="rect">
            <a:avLst/>
          </a:prstGeom>
        </p:spPr>
      </p:pic>
    </p:spTree>
    <p:extLst>
      <p:ext uri="{BB962C8B-B14F-4D97-AF65-F5344CB8AC3E}">
        <p14:creationId xmlns:p14="http://schemas.microsoft.com/office/powerpoint/2010/main" val="4051660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Polynomial Features</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More power of expression for the estimators</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After analysis of the input variables, we thought a combination of them could be more significant than using them independently.  </a:t>
            </a:r>
          </a:p>
          <a:p>
            <a:r>
              <a:rPr lang="en-US" noProof="1"/>
              <a:t>For instance, variables ‘X3’, ‘X4’ and ‘X6’ seem to represent decay functions starting from an event in the security’s time series. Variable ‘X7’ seems to indicate another type of punctual event in time. Multiplying them with other variables in the dataset can be beneficial.    </a:t>
            </a:r>
          </a:p>
          <a:p>
            <a:r>
              <a:rPr lang="en-US" noProof="1"/>
              <a:t>We included polynomial combinations of second degree in the model and selected the best using feature selection algorithms (to be explained in the following slides). </a:t>
            </a:r>
          </a:p>
          <a:p>
            <a:r>
              <a:rPr lang="en-US" noProof="1"/>
              <a:t>Including the best polynomial combinations increased our R</a:t>
            </a:r>
            <a:r>
              <a:rPr lang="en-US" baseline="30000" noProof="1"/>
              <a:t>2 </a:t>
            </a:r>
            <a:r>
              <a:rPr lang="en-US" noProof="1"/>
              <a:t>scores by approximately 3-5 bps.</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7</a:t>
            </a:fld>
            <a:endParaRPr lang="en-US" dirty="0"/>
          </a:p>
        </p:txBody>
      </p:sp>
      <p:pic>
        <p:nvPicPr>
          <p:cNvPr id="3" name="Picture 2">
            <a:extLst>
              <a:ext uri="{FF2B5EF4-FFF2-40B4-BE49-F238E27FC236}">
                <a16:creationId xmlns:a16="http://schemas.microsoft.com/office/drawing/2014/main" id="{CAECAD69-0A8D-4910-9B49-816EEEE0F470}"/>
              </a:ext>
            </a:extLst>
          </p:cNvPr>
          <p:cNvPicPr>
            <a:picLocks noChangeAspect="1"/>
          </p:cNvPicPr>
          <p:nvPr/>
        </p:nvPicPr>
        <p:blipFill>
          <a:blip r:embed="rId2"/>
          <a:stretch>
            <a:fillRect/>
          </a:stretch>
        </p:blipFill>
        <p:spPr>
          <a:xfrm>
            <a:off x="5628317" y="1007999"/>
            <a:ext cx="3287084" cy="1690887"/>
          </a:xfrm>
          <a:prstGeom prst="rect">
            <a:avLst/>
          </a:prstGeom>
        </p:spPr>
      </p:pic>
      <p:pic>
        <p:nvPicPr>
          <p:cNvPr id="8" name="Picture 7">
            <a:extLst>
              <a:ext uri="{FF2B5EF4-FFF2-40B4-BE49-F238E27FC236}">
                <a16:creationId xmlns:a16="http://schemas.microsoft.com/office/drawing/2014/main" id="{B61D8E96-AFFB-4099-AC30-56EEF62E9386}"/>
              </a:ext>
            </a:extLst>
          </p:cNvPr>
          <p:cNvPicPr>
            <a:picLocks noChangeAspect="1"/>
          </p:cNvPicPr>
          <p:nvPr/>
        </p:nvPicPr>
        <p:blipFill>
          <a:blip r:embed="rId3"/>
          <a:stretch>
            <a:fillRect/>
          </a:stretch>
        </p:blipFill>
        <p:spPr>
          <a:xfrm>
            <a:off x="6310546" y="3109292"/>
            <a:ext cx="5209710" cy="2679892"/>
          </a:xfrm>
          <a:prstGeom prst="rect">
            <a:avLst/>
          </a:prstGeom>
        </p:spPr>
      </p:pic>
      <p:pic>
        <p:nvPicPr>
          <p:cNvPr id="10" name="Picture 9">
            <a:extLst>
              <a:ext uri="{FF2B5EF4-FFF2-40B4-BE49-F238E27FC236}">
                <a16:creationId xmlns:a16="http://schemas.microsoft.com/office/drawing/2014/main" id="{5FD05F67-1238-42EF-8E75-EBF569DA96A8}"/>
              </a:ext>
            </a:extLst>
          </p:cNvPr>
          <p:cNvPicPr>
            <a:picLocks noChangeAspect="1"/>
          </p:cNvPicPr>
          <p:nvPr/>
        </p:nvPicPr>
        <p:blipFill>
          <a:blip r:embed="rId4"/>
          <a:stretch>
            <a:fillRect/>
          </a:stretch>
        </p:blipFill>
        <p:spPr>
          <a:xfrm>
            <a:off x="8904916" y="1368000"/>
            <a:ext cx="3287084" cy="1704919"/>
          </a:xfrm>
          <a:prstGeom prst="rect">
            <a:avLst/>
          </a:prstGeom>
        </p:spPr>
      </p:pic>
      <p:sp>
        <p:nvSpPr>
          <p:cNvPr id="9" name="Footer Placeholder 2">
            <a:extLst>
              <a:ext uri="{FF2B5EF4-FFF2-40B4-BE49-F238E27FC236}">
                <a16:creationId xmlns:a16="http://schemas.microsoft.com/office/drawing/2014/main" id="{DA07E63B-14A1-4B12-AC0C-D75E0384DE30}"/>
              </a:ext>
            </a:extLst>
          </p:cNvPr>
          <p:cNvSpPr>
            <a:spLocks noGrp="1"/>
          </p:cNvSpPr>
          <p:nvPr>
            <p:ph type="ftr" sz="quarter" idx="10"/>
          </p:nvPr>
        </p:nvSpPr>
        <p:spPr>
          <a:xfrm>
            <a:off x="6858001" y="5898350"/>
            <a:ext cx="4114800" cy="206104"/>
          </a:xfrm>
        </p:spPr>
        <p:txBody>
          <a:bodyPr/>
          <a:lstStyle/>
          <a:p>
            <a:pPr algn="ctr"/>
            <a:r>
              <a:rPr lang="en-US" dirty="0"/>
              <a:t>Combination of features: X3, X5 and X3*X5</a:t>
            </a:r>
          </a:p>
        </p:txBody>
      </p:sp>
    </p:spTree>
    <p:extLst>
      <p:ext uri="{BB962C8B-B14F-4D97-AF65-F5344CB8AC3E}">
        <p14:creationId xmlns:p14="http://schemas.microsoft.com/office/powerpoint/2010/main" val="1583547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RFE</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8</a:t>
            </a:fld>
            <a:endParaRPr lang="en-US" dirty="0"/>
          </a:p>
        </p:txBody>
      </p:sp>
    </p:spTree>
    <p:extLst>
      <p:ext uri="{BB962C8B-B14F-4D97-AF65-F5344CB8AC3E}">
        <p14:creationId xmlns:p14="http://schemas.microsoft.com/office/powerpoint/2010/main" val="916039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MDA (Mean Decrease Accuracy)</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Determine importance of features by permutation</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Fit an estimator and calculate a score. Then, permutate the values in each feature and calculate the score again. The difference between these two scores is a measure of how important the feature is. Run many times and accumulate the results for accuracy. </a:t>
            </a:r>
          </a:p>
          <a:p>
            <a:r>
              <a:rPr lang="en-US" noProof="1"/>
              <a:t>Does not discover importance of combinations of variables.</a:t>
            </a:r>
          </a:p>
          <a:p>
            <a:r>
              <a:rPr lang="en-US" noProof="1"/>
              <a:t>Can be used with any estimator, we used Lasso linear regression as this method is known to help selecting features and it offered a good balance between accuracy and speed.</a:t>
            </a:r>
          </a:p>
          <a:p>
            <a:r>
              <a:rPr lang="en-US" noProof="1"/>
              <a:t>We selected the top half of the features according to the MDA importance score.</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9</a:t>
            </a:fld>
            <a:endParaRPr lang="en-US" dirty="0"/>
          </a:p>
        </p:txBody>
      </p:sp>
      <p:pic>
        <p:nvPicPr>
          <p:cNvPr id="7" name="Picture 6">
            <a:extLst>
              <a:ext uri="{FF2B5EF4-FFF2-40B4-BE49-F238E27FC236}">
                <a16:creationId xmlns:a16="http://schemas.microsoft.com/office/drawing/2014/main" id="{54CCCEAA-4B52-4148-B866-0A1DBC8320E6}"/>
              </a:ext>
            </a:extLst>
          </p:cNvPr>
          <p:cNvPicPr>
            <a:picLocks noChangeAspect="1"/>
          </p:cNvPicPr>
          <p:nvPr/>
        </p:nvPicPr>
        <p:blipFill>
          <a:blip r:embed="rId2"/>
          <a:stretch>
            <a:fillRect/>
          </a:stretch>
        </p:blipFill>
        <p:spPr>
          <a:xfrm>
            <a:off x="6529718" y="864000"/>
            <a:ext cx="4834963" cy="5830101"/>
          </a:xfrm>
          <a:prstGeom prst="rect">
            <a:avLst/>
          </a:prstGeom>
        </p:spPr>
      </p:pic>
    </p:spTree>
    <p:extLst>
      <p:ext uri="{BB962C8B-B14F-4D97-AF65-F5344CB8AC3E}">
        <p14:creationId xmlns:p14="http://schemas.microsoft.com/office/powerpoint/2010/main" val="4251118654"/>
      </p:ext>
    </p:extLst>
  </p:cSld>
  <p:clrMapOvr>
    <a:masterClrMapping/>
  </p:clrMapOvr>
</p:sld>
</file>

<file path=ppt/theme/theme1.xml><?xml version="1.0" encoding="utf-8"?>
<a:theme xmlns:a="http://schemas.openxmlformats.org/drawingml/2006/main" name="Office Theme">
  <a:themeElements>
    <a:clrScheme name="Custom 135">
      <a:dk1>
        <a:sysClr val="windowText" lastClr="000000"/>
      </a:dk1>
      <a:lt1>
        <a:srgbClr val="FFFFFF"/>
      </a:lt1>
      <a:dk2>
        <a:srgbClr val="3F3F3F"/>
      </a:dk2>
      <a:lt2>
        <a:srgbClr val="F2F2F2"/>
      </a:lt2>
      <a:accent1>
        <a:srgbClr val="8E40C8"/>
      </a:accent1>
      <a:accent2>
        <a:srgbClr val="D1A458"/>
      </a:accent2>
      <a:accent3>
        <a:srgbClr val="219550"/>
      </a:accent3>
      <a:accent4>
        <a:srgbClr val="5AA2C8"/>
      </a:accent4>
      <a:accent5>
        <a:srgbClr val="D1737B"/>
      </a:accent5>
      <a:accent6>
        <a:srgbClr val="7B7931"/>
      </a:accent6>
      <a:hlink>
        <a:srgbClr val="8E40C8"/>
      </a:hlink>
      <a:folHlink>
        <a:srgbClr val="8E40C8"/>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48_Architecture pitch deck_AAS_v3" id="{D6ADE7BA-2AE6-4C0F-A253-97D96F39DF4F}" vid="{B3EF9804-4F7A-49D6-8F08-674E893D96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B687A62-7187-4F21-B4CA-BF435385BA39}">
  <ds:schemaRefs>
    <ds:schemaRef ds:uri="http://purl.org/dc/dcmitype/"/>
    <ds:schemaRef ds:uri="16c05727-aa75-4e4a-9b5f-8a80a1165891"/>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71af3243-3dd4-4a8d-8c0d-dd76da1f02a5"/>
    <ds:schemaRef ds:uri="http://www.w3.org/XML/1998/namespace"/>
  </ds:schemaRefs>
</ds:datastoreItem>
</file>

<file path=customXml/itemProps2.xml><?xml version="1.0" encoding="utf-8"?>
<ds:datastoreItem xmlns:ds="http://schemas.openxmlformats.org/officeDocument/2006/customXml" ds:itemID="{C08C74EC-0BEC-4918-971F-8B692C969D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9E218DD-0FEB-4634-80BC-C17E97F7391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Architecture pitch deck</Template>
  <TotalTime>0</TotalTime>
  <Words>907</Words>
  <Application>Microsoft Office PowerPoint</Application>
  <PresentationFormat>Widescreen</PresentationFormat>
  <Paragraphs>88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Cambria</vt:lpstr>
      <vt:lpstr>Times New Roman</vt:lpstr>
      <vt:lpstr>Wingdings</vt:lpstr>
      <vt:lpstr>Office Theme</vt:lpstr>
      <vt:lpstr>Final Project Presentation</vt:lpstr>
      <vt:lpstr>Overview: Problem Description</vt:lpstr>
      <vt:lpstr>Overview: Our Approach </vt:lpstr>
      <vt:lpstr>Data Analysis</vt:lpstr>
      <vt:lpstr>Data Cleaning</vt:lpstr>
      <vt:lpstr>Feature Selection: Stationarity and Fractional Differentiation</vt:lpstr>
      <vt:lpstr>Feature Selection: Polynomial Features</vt:lpstr>
      <vt:lpstr>Feature Selection: RFE</vt:lpstr>
      <vt:lpstr>Feature Selection: MDA (Mean Decrease Accuracy)</vt:lpstr>
      <vt:lpstr>Model Selection</vt:lpstr>
      <vt:lpstr>Parameter Tuning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2019-05-18T00:30:15Z</dcterms:created>
  <dcterms:modified xsi:type="dcterms:W3CDTF">2019-05-20T01:01:50Z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